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92.xml" ContentType="application/vnd.openxmlformats-officedocument.presentationml.slideLayout+xml"/>
  <Override PartName="/ppt/theme/theme10.xml" ContentType="application/vnd.openxmlformats-officedocument.theme+xml"/>
  <Override PartName="/ppt/slideLayouts/slideLayout93.xml" ContentType="application/vnd.openxmlformats-officedocument.presentationml.slideLayout+xml"/>
  <Override PartName="/ppt/theme/theme11.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3.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4.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xml" ContentType="application/vnd.openxmlformats-officedocument.presentationml.tags+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8.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5.xml" ContentType="application/vnd.openxmlformats-officedocument.presentationml.tags+xml"/>
  <Override PartName="/ppt/notesSlides/notesSlide15.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notesSlides/notesSlide17.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869" r:id="rId5"/>
    <p:sldMasterId id="2147483886" r:id="rId6"/>
    <p:sldMasterId id="2147483913" r:id="rId7"/>
    <p:sldMasterId id="2147484299" r:id="rId8"/>
    <p:sldMasterId id="2147483744" r:id="rId9"/>
    <p:sldMasterId id="2147483676" r:id="rId10"/>
    <p:sldMasterId id="2147483966" r:id="rId11"/>
    <p:sldMasterId id="2147483983" r:id="rId12"/>
    <p:sldMasterId id="2147483659" r:id="rId13"/>
    <p:sldMasterId id="2147484115" r:id="rId14"/>
    <p:sldMasterId id="2147484202" r:id="rId15"/>
    <p:sldMasterId id="2147484240" r:id="rId16"/>
    <p:sldMasterId id="2147484280" r:id="rId17"/>
    <p:sldMasterId id="2147484301" r:id="rId18"/>
  </p:sldMasterIdLst>
  <p:notesMasterIdLst>
    <p:notesMasterId r:id="rId47"/>
  </p:notesMasterIdLst>
  <p:handoutMasterIdLst>
    <p:handoutMasterId r:id="rId48"/>
  </p:handoutMasterIdLst>
  <p:sldIdLst>
    <p:sldId id="294" r:id="rId19"/>
    <p:sldId id="838" r:id="rId20"/>
    <p:sldId id="2146848178" r:id="rId21"/>
    <p:sldId id="13436" r:id="rId22"/>
    <p:sldId id="13437" r:id="rId23"/>
    <p:sldId id="2146848300" r:id="rId24"/>
    <p:sldId id="263" r:id="rId25"/>
    <p:sldId id="2146848815" r:id="rId26"/>
    <p:sldId id="299" r:id="rId27"/>
    <p:sldId id="269" r:id="rId28"/>
    <p:sldId id="270" r:id="rId29"/>
    <p:sldId id="2146848817" r:id="rId30"/>
    <p:sldId id="260" r:id="rId31"/>
    <p:sldId id="285" r:id="rId32"/>
    <p:sldId id="293" r:id="rId33"/>
    <p:sldId id="276" r:id="rId34"/>
    <p:sldId id="2146848811" r:id="rId35"/>
    <p:sldId id="2146848812" r:id="rId36"/>
    <p:sldId id="296" r:id="rId37"/>
    <p:sldId id="2146848818" r:id="rId38"/>
    <p:sldId id="297" r:id="rId39"/>
    <p:sldId id="298" r:id="rId40"/>
    <p:sldId id="2146848819" r:id="rId41"/>
    <p:sldId id="2146848183" r:id="rId42"/>
    <p:sldId id="2146848808" r:id="rId43"/>
    <p:sldId id="2146848809" r:id="rId44"/>
    <p:sldId id="2146848816" r:id="rId45"/>
    <p:sldId id="1343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A50CDE-EA62-4314-A2D9-F907C69BBB68}">
          <p14:sldIdLst>
            <p14:sldId id="294"/>
            <p14:sldId id="838"/>
            <p14:sldId id="2146848178"/>
            <p14:sldId id="13436"/>
            <p14:sldId id="13437"/>
            <p14:sldId id="2146848300"/>
            <p14:sldId id="263"/>
          </p14:sldIdLst>
        </p14:section>
        <p14:section name="IT Budget Changes" id="{4C9C8BBF-4810-43E3-A388-38E4D0B54F6E}">
          <p14:sldIdLst>
            <p14:sldId id="2146848815"/>
            <p14:sldId id="299"/>
          </p14:sldIdLst>
        </p14:section>
        <p14:section name="Outcomes from Digital Technology Investments" id="{AF71F565-7EE6-4EE5-B13C-4971AA901A0C}">
          <p14:sldIdLst>
            <p14:sldId id="269"/>
            <p14:sldId id="270"/>
            <p14:sldId id="2146848817"/>
            <p14:sldId id="260"/>
          </p14:sldIdLst>
        </p14:section>
        <p14:section name="CIO Priorities" id="{62F35448-7BD1-449B-B26C-38E28B9D81EB}">
          <p14:sldIdLst>
            <p14:sldId id="285"/>
            <p14:sldId id="293"/>
          </p14:sldIdLst>
        </p14:section>
        <p14:section name="Distribution of Responsibilities for Digital" id="{50814258-B76E-42FE-A179-D68DE9B07E9C}">
          <p14:sldIdLst>
            <p14:sldId id="276"/>
            <p14:sldId id="2146848811"/>
            <p14:sldId id="2146848812"/>
          </p14:sldIdLst>
        </p14:section>
        <p14:section name="Technology Adoption and Investment" id="{FA3D629F-11D3-42A8-BD07-96C06FE097D2}">
          <p14:sldIdLst>
            <p14:sldId id="296"/>
            <p14:sldId id="2146848818"/>
            <p14:sldId id="297"/>
            <p14:sldId id="298"/>
            <p14:sldId id="2146848819"/>
            <p14:sldId id="2146848183"/>
            <p14:sldId id="2146848808"/>
            <p14:sldId id="2146848809"/>
            <p14:sldId id="2146848816"/>
            <p14:sldId id="134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029710A-28BD-5C11-CF2D-C1E5781E4E84}" name="Janelle B. Hill" initials="JH" userId="S::janelle.hill@gartner.com::34c70bff-bc84-4e3c-932b-1cdda907275d" providerId="AD"/>
  <p188:author id="{75A7D70B-F3AE-9BF5-0EAF-7F8E1AC7D568}" name="Jaime M Capella" initials="JMC" userId="S::Jaime.Capella@gartner.com::fbd1c248-96ee-471d-9814-66204b37ea10" providerId="AD"/>
  <p188:author id="{4CDFF60D-1CCB-F313-C1AB-17EB3F162991}" name="Melissa Rossi Wood" initials="MRW" userId="S::Melissa.RossiWood@gartner.com::5a591be9-aaf8-4423-8766-071ce96ab921" providerId="AD"/>
  <p188:author id="{A4E4F010-7934-CB18-FEE1-45901CC27D7B}" name="Tsuneo Fujiwara" initials="TF" userId="S::tsuneo.fujiwara@gartner.com::28a99117-657a-4210-8568-24217e1f0a1e" providerId="AD"/>
  <p188:author id="{7363A62A-7F71-62B7-192C-153AC232294B}" name="Raf Gelders" initials="RG" userId="S::Raf.Gelders@gartner.com::f52b4d2f-c718-4488-b7e1-fa71cdad6cb4" providerId="AD"/>
  <p188:author id="{CFFA852C-6F62-F10D-18C2-A0596224C92A}" name="Lauren Wheatley" initials="LW" userId="S::Lauren.Wheatley@gartner.com::4792eefc-ecfe-4ade-a0fe-231dd038473a" providerId="AD"/>
  <p188:author id="{09A0D738-22AB-2A03-F1C6-FCAAB17A273A}" name="Mandi Bishop" initials="MB" userId="S::mandi.bishop@gartner.com::93bb330b-efde-4b98-979f-11718929c10a" providerId="AD"/>
  <p188:author id="{4609404F-FA24-1A42-2387-E052D7162F77}" name="Raf Gelders" initials="RG" userId="S::raf.gelders@gartner.com::f52b4d2f-c718-4488-b7e1-fa71cdad6cb4" providerId="AD"/>
  <p188:author id="{97099A5D-7C9F-F405-1627-C3198735CFB2}" name="Mandi Bishop" initials="MB" userId="S::Mandi.Bishop@gartner.com::93bb330b-efde-4b98-979f-11718929c10a" providerId="AD"/>
  <p188:author id="{FCBBB96E-C79F-0E46-DDBF-200C64069376}" name="Silja Zetterman" initials="SZ" userId="S::silja.zetterman@gartner.com::abcbc8bd-a2cc-4a5e-9a7c-7c12e96ae3e2" providerId="AD"/>
  <p188:author id="{1C669582-FC83-B3FB-AFF9-DD4209BD52A0}" name="Lauren Wheatley" initials="LW" userId="S::lauren.wheatley@gartner.com::4792eefc-ecfe-4ade-a0fe-231dd038473a" providerId="AD"/>
  <p188:author id="{6BE1B383-3BF2-DCE5-5020-75B6B7E7829C}" name="Jo-Ann Clynch" initials="JAC" userId="S::Jo-Ann.Clynch@gartner.com::100513e3-8a27-4262-8810-faff457081c0" providerId="AD"/>
  <p188:author id="{913E708F-2F35-1EDB-5B45-7E019E37D698}" name="Melissa Rossi Wood" initials="MW" userId="S::melissa.rossiwood@gartner.com::5a591be9-aaf8-4423-8766-071ce96ab921" providerId="AD"/>
  <p188:author id="{67F6ACA7-0E18-544C-AF93-2AAEBBCA0CF8}" name="Silja Zetterman" initials="SZ" userId="S::Silja.Zetterman@gartner.com::abcbc8bd-a2cc-4a5e-9a7c-7c12e96ae3e2" providerId="AD"/>
  <p188:author id="{53E8C0C7-D42B-F0B8-61F7-D666FE5AFF31}" name="Rumki Saha" initials="RS" userId="S::rumki.saha@gartner.com::6874f759-3885-4e19-8865-f0c88832c36e" providerId="AD"/>
  <p188:author id="{2BCC2DD6-5ED6-349B-64F5-D56B4DEA3871}" name="Nora Reavey-Gilbert" initials="NRG" userId="S::Nora.Reavey-Gilbert@gartner.com::26ee2c55-5f0e-4ddc-8a67-6772a335687a" providerId="AD"/>
  <p188:author id="{DE87A2D6-FD1B-9C2E-E860-DC4CDED97496}" name="Nora Reavey-Gilbert" initials="NR" userId="S::nora.reavey-gilbert@gartner.com::26ee2c55-5f0e-4ddc-8a67-6772a335687a" providerId="AD"/>
  <p188:author id="{0595B6E1-1907-974A-14BE-E32EC05ABB88}" name="Jaime M Capella" initials="JC" userId="S::jaime.capella@gartner.com::fbd1c248-96ee-471d-9814-66204b37ea10" providerId="AD"/>
  <p188:author id="{7B1FDFE4-729D-F016-BE37-952A08504D72}" name="Daniel Sanchez Reina" initials="DSR" userId="S::Daniel.SanchezReina@gartner.com::da4edbf4-6606-4e93-bc6b-a4430a1fe8eb" providerId="AD"/>
  <p188:author id="{C2CFA8F4-2133-4D73-B42B-892B519E17FC}" name="Lachezar Manasiev" initials="LM" userId="S::Lachezar.Manasiev@gartner.com::759ecf77-f187-40e9-a545-67b41fc3d8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nders,Rich" initials="E" lastIdx="4" clrIdx="0">
    <p:extLst>
      <p:ext uri="{19B8F6BF-5375-455C-9EA6-DF929625EA0E}">
        <p15:presenceInfo xmlns:p15="http://schemas.microsoft.com/office/powerpoint/2012/main" userId="S::Rich.Enders@gartner.com::1ad872d4-5fa0-4d3e-b9bc-40fded2a6f6d" providerId="AD"/>
      </p:ext>
    </p:extLst>
  </p:cmAuthor>
  <p:cmAuthor id="2" name="Puleio,Michelle" initials="P" lastIdx="1" clrIdx="1">
    <p:extLst>
      <p:ext uri="{19B8F6BF-5375-455C-9EA6-DF929625EA0E}">
        <p15:presenceInfo xmlns:p15="http://schemas.microsoft.com/office/powerpoint/2012/main" userId="S::Michelle.Puleio@gartner.com::4d61dde0-08c5-41fb-925d-691e51c28e04" providerId="AD"/>
      </p:ext>
    </p:extLst>
  </p:cmAuthor>
  <p:cmAuthor id="3" name="Rafferty,Charles" initials="R" lastIdx="1" clrIdx="2">
    <p:extLst>
      <p:ext uri="{19B8F6BF-5375-455C-9EA6-DF929625EA0E}">
        <p15:presenceInfo xmlns:p15="http://schemas.microsoft.com/office/powerpoint/2012/main" userId="S::Charles.Rafferty@gartner.com::7a4208b7-acfc-4cce-8499-c63b78448d8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380" y="56"/>
      </p:cViewPr>
      <p:guideLst/>
    </p:cSldViewPr>
  </p:slideViewPr>
  <p:notesTextViewPr>
    <p:cViewPr>
      <p:scale>
        <a:sx n="1" d="1"/>
        <a:sy n="1" d="1"/>
      </p:scale>
      <p:origin x="0" y="0"/>
    </p:cViewPr>
  </p:notesTextViewPr>
  <p:sorterViewPr>
    <p:cViewPr>
      <p:scale>
        <a:sx n="125" d="100"/>
        <a:sy n="125" d="100"/>
      </p:scale>
      <p:origin x="0" y="-11088"/>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559376146530069"/>
          <c:y val="0.12405857767066483"/>
          <c:w val="0.41523156379646103"/>
          <c:h val="0.74493055942321051"/>
        </c:manualLayout>
      </c:layout>
      <c:doughnutChart>
        <c:varyColors val="1"/>
        <c:ser>
          <c:idx val="0"/>
          <c:order val="0"/>
          <c:tx>
            <c:strRef>
              <c:f>Sheet1!$B$1</c:f>
              <c:strCache>
                <c:ptCount val="1"/>
                <c:pt idx="0">
                  <c:v>Series 1</c:v>
                </c:pt>
              </c:strCache>
            </c:strRef>
          </c:tx>
          <c:spPr>
            <a:ln w="19939">
              <a:solidFill>
                <a:schemeClr val="bg1"/>
              </a:solidFill>
            </a:ln>
          </c:spPr>
          <c:dPt>
            <c:idx val="0"/>
            <c:bubble3D val="0"/>
            <c:spPr>
              <a:solidFill>
                <a:srgbClr val="002856"/>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11F9-46CB-BEA6-900D0EAAC0F4}"/>
              </c:ext>
            </c:extLst>
          </c:dPt>
          <c:dPt>
            <c:idx val="1"/>
            <c:bubble3D val="0"/>
            <c:spPr>
              <a:solidFill>
                <a:srgbClr val="009AD7"/>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11F9-46CB-BEA6-900D0EAAC0F4}"/>
              </c:ext>
            </c:extLst>
          </c:dPt>
          <c:dPt>
            <c:idx val="2"/>
            <c:bubble3D val="0"/>
            <c:spPr>
              <a:solidFill>
                <a:srgbClr val="06C4B0"/>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11F9-46CB-BEA6-900D0EAAC0F4}"/>
              </c:ext>
            </c:extLst>
          </c:dPt>
          <c:dPt>
            <c:idx val="3"/>
            <c:bubble3D val="0"/>
            <c:spPr>
              <a:solidFill>
                <a:schemeClr val="accent4"/>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7-11F9-46CB-BEA6-900D0EAAC0F4}"/>
              </c:ext>
            </c:extLst>
          </c:dPt>
          <c:dPt>
            <c:idx val="4"/>
            <c:bubble3D val="0"/>
            <c:spPr>
              <a:solidFill>
                <a:schemeClr val="accent5"/>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9-11F9-46CB-BEA6-900D0EAAC0F4}"/>
              </c:ext>
            </c:extLst>
          </c:dPt>
          <c:dPt>
            <c:idx val="5"/>
            <c:bubble3D val="0"/>
            <c:spPr>
              <a:solidFill>
                <a:srgbClr val="0074AD"/>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B-11F9-46CB-BEA6-900D0EAAC0F4}"/>
              </c:ext>
            </c:extLst>
          </c:dPt>
          <c:dPt>
            <c:idx val="6"/>
            <c:bubble3D val="0"/>
            <c:spPr>
              <a:solidFill>
                <a:srgbClr val="009AD7"/>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D-11F9-46CB-BEA6-900D0EAAC0F4}"/>
              </c:ext>
            </c:extLst>
          </c:dPt>
          <c:dPt>
            <c:idx val="7"/>
            <c:bubble3D val="0"/>
            <c:spPr>
              <a:solidFill>
                <a:srgbClr val="49C5F4"/>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F-11F9-46CB-BEA6-900D0EAAC0F4}"/>
              </c:ext>
            </c:extLst>
          </c:dPt>
          <c:dPt>
            <c:idx val="8"/>
            <c:bubble3D val="0"/>
            <c:spPr>
              <a:solidFill>
                <a:srgbClr val="91DCF8"/>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1-11F9-46CB-BEA6-900D0EAAC0F4}"/>
              </c:ext>
            </c:extLst>
          </c:dPt>
          <c:dPt>
            <c:idx val="9"/>
            <c:bubble3D val="0"/>
            <c:spPr>
              <a:solidFill>
                <a:srgbClr val="DAF3FD"/>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3-11F9-46CB-BEA6-900D0EAAC0F4}"/>
              </c:ext>
            </c:extLst>
          </c:dPt>
          <c:dPt>
            <c:idx val="10"/>
            <c:bubble3D val="0"/>
            <c:spPr>
              <a:solidFill>
                <a:srgbClr val="535A5A"/>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5-11F9-46CB-BEA6-900D0EAAC0F4}"/>
              </c:ext>
            </c:extLst>
          </c:dPt>
          <c:dPt>
            <c:idx val="11"/>
            <c:bubble3D val="0"/>
            <c:spPr>
              <a:solidFill>
                <a:srgbClr val="6F7878"/>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7-11F9-46CB-BEA6-900D0EAAC0F4}"/>
              </c:ext>
            </c:extLst>
          </c:dPt>
          <c:dPt>
            <c:idx val="12"/>
            <c:bubble3D val="0"/>
            <c:spPr>
              <a:solidFill>
                <a:srgbClr val="D3D3D3"/>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9-11F9-46CB-BEA6-900D0EAAC0F4}"/>
              </c:ext>
            </c:extLst>
          </c:dPt>
          <c:dLbls>
            <c:dLbl>
              <c:idx val="0"/>
              <c:layout>
                <c:manualLayout>
                  <c:x val="0.12807717897538257"/>
                  <c:y val="-2.4928774928774929E-2"/>
                </c:manualLayout>
              </c:layout>
              <c:showLegendKey val="0"/>
              <c:showVal val="1"/>
              <c:showCatName val="1"/>
              <c:showSerName val="0"/>
              <c:showPercent val="0"/>
              <c:showBubbleSize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1-11F9-46CB-BEA6-900D0EAAC0F4}"/>
                </c:ext>
              </c:extLst>
            </c:dLbl>
            <c:dLbl>
              <c:idx val="1"/>
              <c:layout>
                <c:manualLayout>
                  <c:x val="-0.1330671989354624"/>
                  <c:y val="-3.917378917378924E-2"/>
                </c:manualLayout>
              </c:layout>
              <c:showLegendKey val="0"/>
              <c:showVal val="1"/>
              <c:showCatName val="1"/>
              <c:showSerName val="0"/>
              <c:showPercent val="0"/>
              <c:showBubbleSize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3-11F9-46CB-BEA6-900D0EAAC0F4}"/>
                </c:ext>
              </c:extLst>
            </c:dLbl>
            <c:dLbl>
              <c:idx val="2"/>
              <c:layout>
                <c:manualLayout>
                  <c:x val="-0.20874916833000667"/>
                  <c:y val="-0.14380748480157929"/>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rial" panose="020B0604020202020204" pitchFamily="34" charset="0"/>
                      <a:ea typeface="+mn-ea"/>
                      <a:cs typeface="+mn-cs"/>
                    </a:defRPr>
                  </a:pPr>
                  <a:endParaRPr lang="en-US"/>
                </a:p>
              </c:txPr>
              <c:showLegendKey val="0"/>
              <c:showVal val="1"/>
              <c:showCatName val="1"/>
              <c:showSerName val="0"/>
              <c:showPercent val="0"/>
              <c:showBubbleSize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layout>
                    <c:manualLayout>
                      <c:w val="0.18147864376234404"/>
                      <c:h val="0.12186609686609685"/>
                    </c:manualLayout>
                  </c15:layout>
                </c:ext>
                <c:ext xmlns:c16="http://schemas.microsoft.com/office/drawing/2014/chart" uri="{C3380CC4-5D6E-409C-BE32-E72D297353CC}">
                  <c16:uniqueId val="{00000005-11F9-46CB-BEA6-900D0EAAC0F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rial" panose="020B0604020202020204" pitchFamily="34" charset="0"/>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extLst>
          </c:dLbls>
          <c:cat>
            <c:strRef>
              <c:f>Sheet1!$A$2:$A$4</c:f>
              <c:strCache>
                <c:ptCount val="3"/>
                <c:pt idx="0">
                  <c:v>Operator</c:v>
                </c:pt>
                <c:pt idx="1">
                  <c:v>Explorer</c:v>
                </c:pt>
                <c:pt idx="2">
                  <c:v>Franchise</c:v>
                </c:pt>
              </c:strCache>
            </c:strRef>
          </c:cat>
          <c:val>
            <c:numRef>
              <c:f>Sheet1!$B$2:$B$4</c:f>
              <c:numCache>
                <c:formatCode>0%</c:formatCode>
                <c:ptCount val="3"/>
                <c:pt idx="0">
                  <c:v>0.55556000000000005</c:v>
                </c:pt>
                <c:pt idx="1">
                  <c:v>0.33333000000000002</c:v>
                </c:pt>
                <c:pt idx="2">
                  <c:v>0.11111</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A-11F9-46CB-BEA6-900D0EAAC0F4}"/>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latin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63631143514071"/>
          <c:y val="0.11683654188837124"/>
          <c:w val="0.50817624432649344"/>
          <c:h val="0.85352298200739618"/>
        </c:manualLayout>
      </c:layout>
      <c:barChart>
        <c:barDir val="bar"/>
        <c:grouping val="clustered"/>
        <c:varyColors val="0"/>
        <c:ser>
          <c:idx val="0"/>
          <c:order val="0"/>
          <c:tx>
            <c:strRef>
              <c:f>Sheet1!$C$1</c:f>
              <c:strCache>
                <c:ptCount val="1"/>
                <c:pt idx="0">
                  <c:v>Percentage of Respondents Decreasing Investment</c:v>
                </c:pt>
              </c:strCache>
            </c:strRef>
          </c:tx>
          <c:spPr>
            <a:solidFill>
              <a:srgbClr val="009AD7"/>
            </a:solidFill>
            <a:ln>
              <a:noFill/>
            </a:ln>
            <a:effectLst/>
          </c:spPr>
          <c:invertIfNegative val="0"/>
          <c:dLbls>
            <c:dLbl>
              <c:idx val="0"/>
              <c:tx>
                <c:rich>
                  <a:bodyPr/>
                  <a:lstStyle/>
                  <a:p>
                    <a:fld id="{931F1E66-FE2C-4EBF-B1C2-7ED6C530185F}"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6A1-4CF6-9037-DC8260C8D860}"/>
                </c:ext>
              </c:extLst>
            </c:dLbl>
            <c:dLbl>
              <c:idx val="1"/>
              <c:layout>
                <c:manualLayout>
                  <c:x val="-3.1540053073501009E-2"/>
                  <c:y val="5.4639390561305777E-3"/>
                </c:manualLayout>
              </c:layout>
              <c:tx>
                <c:rich>
                  <a:bodyPr/>
                  <a:lstStyle/>
                  <a:p>
                    <a:fld id="{9D0D4FBF-7877-4573-96FD-C05D2F2AA0D4}"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D6A1-4CF6-9037-DC8260C8D860}"/>
                </c:ext>
              </c:extLst>
            </c:dLbl>
            <c:dLbl>
              <c:idx val="2"/>
              <c:layout>
                <c:manualLayout>
                  <c:x val="-3.1540053073501009E-2"/>
                  <c:y val="0"/>
                </c:manualLayout>
              </c:layout>
              <c:tx>
                <c:rich>
                  <a:bodyPr/>
                  <a:lstStyle/>
                  <a:p>
                    <a:fld id="{61994BA9-C23C-4E6E-82E3-00E3817F8E31}"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D6A1-4CF6-9037-DC8260C8D860}"/>
                </c:ext>
              </c:extLst>
            </c:dLbl>
            <c:dLbl>
              <c:idx val="3"/>
              <c:tx>
                <c:rich>
                  <a:bodyPr/>
                  <a:lstStyle/>
                  <a:p>
                    <a:fld id="{C8758768-5DEB-4959-8E88-86722C1E813F}"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6A1-4CF6-9037-DC8260C8D860}"/>
                </c:ext>
              </c:extLst>
            </c:dLbl>
            <c:dLbl>
              <c:idx val="4"/>
              <c:tx>
                <c:rich>
                  <a:bodyPr/>
                  <a:lstStyle/>
                  <a:p>
                    <a:fld id="{9ADF8F6B-3F11-4D51-8592-72433AE14CDB}"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6A1-4CF6-9037-DC8260C8D860}"/>
                </c:ext>
              </c:extLst>
            </c:dLbl>
            <c:dLbl>
              <c:idx val="5"/>
              <c:tx>
                <c:rich>
                  <a:bodyPr/>
                  <a:lstStyle/>
                  <a:p>
                    <a:fld id="{C14E29D1-D65B-418F-AB81-07151B9918C8}"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6A1-4CF6-9037-DC8260C8D860}"/>
                </c:ext>
              </c:extLst>
            </c:dLbl>
            <c:dLbl>
              <c:idx val="6"/>
              <c:tx>
                <c:rich>
                  <a:bodyPr/>
                  <a:lstStyle/>
                  <a:p>
                    <a:fld id="{311E73D0-9A44-4069-88E4-06DAC8872D25}"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6A1-4CF6-9037-DC8260C8D860}"/>
                </c:ext>
              </c:extLst>
            </c:dLbl>
            <c:dLbl>
              <c:idx val="7"/>
              <c:tx>
                <c:rich>
                  <a:bodyPr/>
                  <a:lstStyle/>
                  <a:p>
                    <a:fld id="{977600B2-25BA-410B-82D5-B2184ABEF412}"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6A1-4CF6-9037-DC8260C8D860}"/>
                </c:ext>
              </c:extLst>
            </c:dLbl>
            <c:dLbl>
              <c:idx val="8"/>
              <c:tx>
                <c:rich>
                  <a:bodyPr/>
                  <a:lstStyle/>
                  <a:p>
                    <a:fld id="{84AD52C3-78C7-4C4A-BFE7-2DF00401BDE4}"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6A1-4CF6-9037-DC8260C8D860}"/>
                </c:ext>
              </c:extLst>
            </c:dLbl>
            <c:dLbl>
              <c:idx val="9"/>
              <c:tx>
                <c:rich>
                  <a:bodyPr/>
                  <a:lstStyle/>
                  <a:p>
                    <a:fld id="{25BCB75E-8A65-4519-AFE5-805B481A94E1}"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D6A1-4CF6-9037-DC8260C8D860}"/>
                </c:ext>
              </c:extLst>
            </c:dLbl>
            <c:dLbl>
              <c:idx val="10"/>
              <c:tx>
                <c:rich>
                  <a:bodyPr/>
                  <a:lstStyle/>
                  <a:p>
                    <a:fld id="{E6DE9131-04F2-42D4-B0E2-95E7EB37D88E}"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D6A1-4CF6-9037-DC8260C8D860}"/>
                </c:ext>
              </c:extLst>
            </c:dLbl>
            <c:dLbl>
              <c:idx val="11"/>
              <c:tx>
                <c:rich>
                  <a:bodyPr/>
                  <a:lstStyle/>
                  <a:p>
                    <a:fld id="{43B82AC4-828D-4DFB-8009-EC260F238F2F}"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D6A1-4CF6-9037-DC8260C8D860}"/>
                </c:ext>
              </c:extLst>
            </c:dLbl>
            <c:dLbl>
              <c:idx val="12"/>
              <c:tx>
                <c:rich>
                  <a:bodyPr/>
                  <a:lstStyle/>
                  <a:p>
                    <a:fld id="{3BCC6A95-AB3B-4B2B-93AE-CD576E7C4B33}"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D6A1-4CF6-9037-DC8260C8D860}"/>
                </c:ext>
              </c:extLst>
            </c:dLbl>
            <c:dLbl>
              <c:idx val="13"/>
              <c:tx>
                <c:rich>
                  <a:bodyPr/>
                  <a:lstStyle/>
                  <a:p>
                    <a:fld id="{07708584-321D-44DE-BB72-4B03078DEDFE}"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D6A1-4CF6-9037-DC8260C8D860}"/>
                </c:ext>
              </c:extLst>
            </c:dLbl>
            <c:dLbl>
              <c:idx val="14"/>
              <c:tx>
                <c:rich>
                  <a:bodyPr/>
                  <a:lstStyle/>
                  <a:p>
                    <a:fld id="{52BFF7D6-C805-4FD3-B8C1-2E1745A1A3EA}"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D6A1-4CF6-9037-DC8260C8D860}"/>
                </c:ext>
              </c:extLst>
            </c:dLbl>
            <c:dLbl>
              <c:idx val="15"/>
              <c:tx>
                <c:rich>
                  <a:bodyPr/>
                  <a:lstStyle/>
                  <a:p>
                    <a:fld id="{00118181-3C51-4D74-8C92-FC71692A1878}"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D6A1-4CF6-9037-DC8260C8D860}"/>
                </c:ext>
              </c:extLst>
            </c:dLbl>
            <c:numFmt formatCode="\-#,##0%;#,##0%;" sourceLinked="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0"/>
            <c:showCatName val="0"/>
            <c:showSerName val="0"/>
            <c:showPercent val="0"/>
            <c:showBubbleSize val="0"/>
            <c:separator> </c:separator>
            <c:showLeaderLines val="0"/>
            <c:extLst xmlns:mc="http://schemas.openxmlformats.org/markup-compatibility/2006" xmlns:c14="http://schemas.microsoft.com/office/drawing/2007/8/2/chart" xmlns:c16="http://schemas.microsoft.com/office/drawing/2014/chart" xmlns:c15="http://schemas.microsoft.com/office/drawing/2012/chart">
              <c:ext xmlns:c15="http://schemas.microsoft.com/office/drawing/2012/chart" uri="{CE6537A1-D6FC-4f65-9D91-7224C49458BB}">
                <c15:showDataLabelsRange val="1"/>
                <c15:showLeaderLines val="0"/>
              </c:ext>
            </c:extLst>
          </c:dLbls>
          <c:cat>
            <c:strRef>
              <c:f>Sheet1!$A$2:$A$17</c:f>
              <c:strCache>
                <c:ptCount val="16"/>
                <c:pt idx="0">
                  <c:v>Business intelligence/data analytics </c:v>
                </c:pt>
                <c:pt idx="1">
                  <c:v>Cyber/information security </c:v>
                </c:pt>
                <c:pt idx="2">
                  <c:v>Cloud platforms</c:v>
                </c:pt>
                <c:pt idx="3">
                  <c:v>Artificial intelligence/machine learning </c:v>
                </c:pt>
                <c:pt idx="4">
                  <c:v>Application modernization </c:v>
                </c:pt>
                <c:pt idx="5">
                  <c:v>Integration technologies/APIs/API architecture </c:v>
                </c:pt>
                <c:pt idx="6">
                  <c:v>Total experience solutions</c:v>
                </c:pt>
                <c:pt idx="7">
                  <c:v>Internet of Things </c:v>
                </c:pt>
                <c:pt idx="8">
                  <c:v>Connectivity</c:v>
                </c:pt>
                <c:pt idx="9">
                  <c:v>Hyperautomation</c:v>
                </c:pt>
                <c:pt idx="10">
                  <c:v>Digital workplace  </c:v>
                </c:pt>
                <c:pt idx="11">
                  <c:v>Enterprise resource planning </c:v>
                </c:pt>
                <c:pt idx="12">
                  <c:v>E-commerce or citizen portals </c:v>
                </c:pt>
                <c:pt idx="13">
                  <c:v>Human augmentation</c:v>
                </c:pt>
                <c:pt idx="14">
                  <c:v>Legacy infrastructure and data center technologies </c:v>
                </c:pt>
                <c:pt idx="15">
                  <c:v>Next-generation compute technology </c:v>
                </c:pt>
              </c:strCache>
            </c:strRef>
          </c:cat>
          <c:val>
            <c:numRef>
              <c:f>Sheet1!$C$2:$C$17</c:f>
              <c:numCache>
                <c:formatCode>0%</c:formatCode>
                <c:ptCount val="16"/>
                <c:pt idx="0">
                  <c:v>-0.01</c:v>
                </c:pt>
                <c:pt idx="1">
                  <c:v>0</c:v>
                </c:pt>
                <c:pt idx="2">
                  <c:v>0</c:v>
                </c:pt>
                <c:pt idx="3">
                  <c:v>-0.01</c:v>
                </c:pt>
                <c:pt idx="4">
                  <c:v>-0.06</c:v>
                </c:pt>
                <c:pt idx="5">
                  <c:v>-0.03</c:v>
                </c:pt>
                <c:pt idx="6">
                  <c:v>-0.01</c:v>
                </c:pt>
                <c:pt idx="7">
                  <c:v>-0.01</c:v>
                </c:pt>
                <c:pt idx="8">
                  <c:v>-0.03</c:v>
                </c:pt>
                <c:pt idx="9">
                  <c:v>-0.02</c:v>
                </c:pt>
                <c:pt idx="10">
                  <c:v>-0.02</c:v>
                </c:pt>
                <c:pt idx="11">
                  <c:v>-7.0000000000000007E-2</c:v>
                </c:pt>
                <c:pt idx="12">
                  <c:v>-7.0000000000000007E-2</c:v>
                </c:pt>
                <c:pt idx="13">
                  <c:v>-7.0000000000000007E-2</c:v>
                </c:pt>
                <c:pt idx="14">
                  <c:v>-0.41</c:v>
                </c:pt>
                <c:pt idx="15">
                  <c:v>-0.02</c:v>
                </c:pt>
              </c:numCache>
            </c:numRef>
          </c:val>
          <c:extLst xmlns:mc="http://schemas.openxmlformats.org/markup-compatibility/2006" xmlns:c14="http://schemas.microsoft.com/office/drawing/2007/8/2/chart" xmlns:c16="http://schemas.microsoft.com/office/drawing/2014/chart" xmlns:c15="http://schemas.microsoft.com/office/drawing/2012/chart">
            <c:ext xmlns:c15="http://schemas.microsoft.com/office/drawing/2012/chart" uri="{02D57815-91ED-43cb-92C2-25804820EDAC}">
              <c15:datalabelsRange>
                <c15:f>Sheet1!$F$2:$F$17</c15:f>
                <c15:dlblRangeCache>
                  <c:ptCount val="16"/>
                  <c:pt idx="0">
                    <c:v>1%</c:v>
                  </c:pt>
                  <c:pt idx="1">
                    <c:v>0%</c:v>
                  </c:pt>
                  <c:pt idx="2">
                    <c:v>0%</c:v>
                  </c:pt>
                  <c:pt idx="3">
                    <c:v>1%</c:v>
                  </c:pt>
                  <c:pt idx="4">
                    <c:v>6%</c:v>
                  </c:pt>
                  <c:pt idx="5">
                    <c:v>3%</c:v>
                  </c:pt>
                  <c:pt idx="6">
                    <c:v>1%</c:v>
                  </c:pt>
                  <c:pt idx="7">
                    <c:v>1%</c:v>
                  </c:pt>
                  <c:pt idx="8">
                    <c:v>3%</c:v>
                  </c:pt>
                  <c:pt idx="9">
                    <c:v>2%</c:v>
                  </c:pt>
                  <c:pt idx="10">
                    <c:v>2%</c:v>
                  </c:pt>
                  <c:pt idx="11">
                    <c:v>7%</c:v>
                  </c:pt>
                  <c:pt idx="12">
                    <c:v>7%</c:v>
                  </c:pt>
                  <c:pt idx="13">
                    <c:v>7%</c:v>
                  </c:pt>
                  <c:pt idx="14">
                    <c:v>41%</c:v>
                  </c:pt>
                  <c:pt idx="15">
                    <c:v>2%</c:v>
                  </c:pt>
                </c15:dlblRangeCache>
              </c15:datalabelsRange>
            </c:ext>
            <c:ext xmlns:c16="http://schemas.microsoft.com/office/drawing/2014/chart" uri="{C3380CC4-5D6E-409C-BE32-E72D297353CC}">
              <c16:uniqueId val="{00000014-C310-4FBE-AC52-0B230B235816}"/>
            </c:ext>
          </c:extLst>
        </c:ser>
        <c:ser>
          <c:idx val="1"/>
          <c:order val="1"/>
          <c:tx>
            <c:strRef>
              <c:f>Sheet1!$B$1</c:f>
              <c:strCache>
                <c:ptCount val="1"/>
                <c:pt idx="0">
                  <c:v>Percentage of Respondents Increasing Investment</c:v>
                </c:pt>
              </c:strCache>
            </c:strRef>
          </c:tx>
          <c:spPr>
            <a:solidFill>
              <a:srgbClr val="002856"/>
            </a:solidFill>
            <a:ln>
              <a:noFill/>
            </a:ln>
            <a:effectLst/>
          </c:spPr>
          <c:invertIfNegative val="0"/>
          <c:dLbls>
            <c:dLbl>
              <c:idx val="11"/>
              <c:layout>
                <c:manualLayout>
                  <c:x val="-3.3792914007323336E-3"/>
                  <c:y val="2.5763288962079533E-7"/>
                </c:manualLayout>
              </c:layout>
              <c:dLblPos val="outEnd"/>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5667-45F5-A0DF-C27D7EA05BA2}"/>
                </c:ext>
              </c:extLst>
            </c:dLbl>
            <c:dLbl>
              <c:idx val="12"/>
              <c:layout>
                <c:manualLayout>
                  <c:x val="-3.3792914007323336E-3"/>
                  <c:y val="2.5763288962079533E-7"/>
                </c:manualLayout>
              </c:layout>
              <c:dLblPos val="outEnd"/>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5667-45F5-A0DF-C27D7EA05BA2}"/>
                </c:ext>
              </c:extLst>
            </c:dLbl>
            <c:numFmt formatCode="#,##0%;[Black]#,##0%" sourceLinked="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mc="http://schemas.openxmlformats.org/markup-compatibility/2006" xmlns:c14="http://schemas.microsoft.com/office/drawing/2007/8/2/chart" xmlns:c16="http://schemas.microsoft.com/office/drawing/2014/char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Business intelligence/data analytics </c:v>
                </c:pt>
                <c:pt idx="1">
                  <c:v>Cyber/information security </c:v>
                </c:pt>
                <c:pt idx="2">
                  <c:v>Cloud platforms</c:v>
                </c:pt>
                <c:pt idx="3">
                  <c:v>Artificial intelligence/machine learning </c:v>
                </c:pt>
                <c:pt idx="4">
                  <c:v>Application modernization </c:v>
                </c:pt>
                <c:pt idx="5">
                  <c:v>Integration technologies/APIs/API architecture </c:v>
                </c:pt>
                <c:pt idx="6">
                  <c:v>Total experience solutions</c:v>
                </c:pt>
                <c:pt idx="7">
                  <c:v>Internet of Things </c:v>
                </c:pt>
                <c:pt idx="8">
                  <c:v>Connectivity</c:v>
                </c:pt>
                <c:pt idx="9">
                  <c:v>Hyperautomation</c:v>
                </c:pt>
                <c:pt idx="10">
                  <c:v>Digital workplace  </c:v>
                </c:pt>
                <c:pt idx="11">
                  <c:v>Enterprise resource planning </c:v>
                </c:pt>
                <c:pt idx="12">
                  <c:v>E-commerce or citizen portals </c:v>
                </c:pt>
                <c:pt idx="13">
                  <c:v>Human augmentation</c:v>
                </c:pt>
                <c:pt idx="14">
                  <c:v>Legacy infrastructure and data center technologies </c:v>
                </c:pt>
                <c:pt idx="15">
                  <c:v>Next-generation compute technology </c:v>
                </c:pt>
              </c:strCache>
            </c:strRef>
          </c:cat>
          <c:val>
            <c:numRef>
              <c:f>Sheet1!$B$2:$B$17</c:f>
              <c:numCache>
                <c:formatCode>0%</c:formatCode>
                <c:ptCount val="16"/>
                <c:pt idx="0">
                  <c:v>0.86667000000000005</c:v>
                </c:pt>
                <c:pt idx="1">
                  <c:v>0.83333000000000002</c:v>
                </c:pt>
                <c:pt idx="2">
                  <c:v>0.76666999999999996</c:v>
                </c:pt>
                <c:pt idx="3">
                  <c:v>0.74443999999999999</c:v>
                </c:pt>
                <c:pt idx="4">
                  <c:v>0.7</c:v>
                </c:pt>
                <c:pt idx="5">
                  <c:v>0.65556000000000003</c:v>
                </c:pt>
                <c:pt idx="6">
                  <c:v>0.57777999999999996</c:v>
                </c:pt>
                <c:pt idx="7">
                  <c:v>0.55556000000000005</c:v>
                </c:pt>
                <c:pt idx="8">
                  <c:v>0.5</c:v>
                </c:pt>
                <c:pt idx="9">
                  <c:v>0.48888999999999999</c:v>
                </c:pt>
                <c:pt idx="10">
                  <c:v>0.46666999999999997</c:v>
                </c:pt>
                <c:pt idx="11">
                  <c:v>0.43332999999999999</c:v>
                </c:pt>
                <c:pt idx="12">
                  <c:v>0.31111</c:v>
                </c:pt>
                <c:pt idx="13">
                  <c:v>0.24443999999999999</c:v>
                </c:pt>
                <c:pt idx="14">
                  <c:v>0.24443999999999999</c:v>
                </c:pt>
                <c:pt idx="15">
                  <c:v>0.14444000000000001</c:v>
                </c:pt>
              </c:numCache>
            </c:numRef>
          </c:val>
          <c:extLst xmlns:mc="http://schemas.openxmlformats.org/markup-compatibility/2006" xmlns:c14="http://schemas.microsoft.com/office/drawing/2007/8/2/chart" xmlns:c16="http://schemas.microsoft.com/office/drawing/2014/chart" xmlns:c15="http://schemas.microsoft.com/office/drawing/2012/chart">
            <c:ext xmlns:c16="http://schemas.microsoft.com/office/drawing/2014/chart" uri="{C3380CC4-5D6E-409C-BE32-E72D297353CC}">
              <c16:uniqueId val="{00000005-C310-4FBE-AC52-0B230B235816}"/>
            </c:ext>
          </c:extLst>
        </c:ser>
        <c:dLbls>
          <c:dLblPos val="outEnd"/>
          <c:showLegendKey val="0"/>
          <c:showVal val="1"/>
          <c:showCatName val="0"/>
          <c:showSerName val="0"/>
          <c:showPercent val="0"/>
          <c:showBubbleSize val="0"/>
        </c:dLbls>
        <c:gapWidth val="50"/>
        <c:overlap val="100"/>
        <c:axId val="212857592"/>
        <c:axId val="212858376"/>
      </c:barChart>
      <c:catAx>
        <c:axId val="212857592"/>
        <c:scaling>
          <c:orientation val="maxMin"/>
        </c:scaling>
        <c:delete val="0"/>
        <c:axPos val="l"/>
        <c:numFmt formatCode="General" sourceLinked="1"/>
        <c:majorTickMark val="out"/>
        <c:minorTickMark val="none"/>
        <c:tickLblPos val="low"/>
        <c:spPr>
          <a:noFill/>
          <a:ln w="12700" cap="flat" cmpd="sng" algn="ctr">
            <a:solidFill>
              <a:schemeClr val="bg2"/>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12858376"/>
        <c:crosses val="autoZero"/>
        <c:auto val="1"/>
        <c:lblAlgn val="ctr"/>
        <c:lblOffset val="100"/>
        <c:tickLblSkip val="1"/>
        <c:noMultiLvlLbl val="0"/>
      </c:catAx>
      <c:valAx>
        <c:axId val="212858376"/>
        <c:scaling>
          <c:orientation val="minMax"/>
          <c:max val="0.9"/>
          <c:min val="-0.9"/>
        </c:scaling>
        <c:delete val="1"/>
        <c:axPos val="t"/>
        <c:numFmt formatCode="0%" sourceLinked="1"/>
        <c:majorTickMark val="out"/>
        <c:minorTickMark val="none"/>
        <c:tickLblPos val="nextTo"/>
        <c:crossAx val="212857592"/>
        <c:crosses val="autoZero"/>
        <c:crossBetween val="between"/>
        <c:majorUnit val="0.9"/>
      </c:valAx>
      <c:spPr>
        <a:noFill/>
        <a:ln>
          <a:noFill/>
        </a:ln>
        <a:effectLst/>
      </c:spPr>
    </c:plotArea>
    <c:legend>
      <c:legendPos val="t"/>
      <c:layout>
        <c:manualLayout>
          <c:xMode val="edge"/>
          <c:yMode val="edge"/>
          <c:x val="0.13071718298568188"/>
          <c:y val="2.7315393643858456E-3"/>
          <c:w val="0.86852230544258835"/>
          <c:h val="4.660887991185085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800"/>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543089673671032"/>
          <c:y val="3.5598161228837313E-3"/>
          <c:w val="0.63877389577799781"/>
          <c:h val="0.90696686848301378"/>
        </c:manualLayout>
      </c:layout>
      <c:barChart>
        <c:barDir val="bar"/>
        <c:grouping val="clustered"/>
        <c:varyColors val="0"/>
        <c:ser>
          <c:idx val="0"/>
          <c:order val="0"/>
          <c:tx>
            <c:strRef>
              <c:f>Sheet1!$B$1</c:f>
              <c:strCache>
                <c:ptCount val="1"/>
                <c:pt idx="0">
                  <c:v>Sum of Top 3</c:v>
                </c:pt>
              </c:strCache>
            </c:strRef>
          </c:tx>
          <c:spPr>
            <a:solidFill>
              <a:srgbClr val="002856"/>
            </a:solidFill>
            <a:ln>
              <a:noFill/>
            </a:ln>
            <a:effectLst/>
          </c:spPr>
          <c:invertIfNegative val="0"/>
          <c:dPt>
            <c:idx val="5"/>
            <c:invertIfNegative val="0"/>
            <c:bubble3D val="0"/>
            <c:spPr>
              <a:solidFill>
                <a:srgbClr val="002856"/>
              </a:solidFill>
              <a:ln>
                <a:noFill/>
              </a:ln>
              <a:effectLst/>
            </c:spPr>
            <c:extLst>
              <c:ext xmlns:c16="http://schemas.microsoft.com/office/drawing/2014/chart" uri="{C3380CC4-5D6E-409C-BE32-E72D297353CC}">
                <c16:uniqueId val="{00000001-5275-44A9-BD07-79EDC77EE407}"/>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Smart Partnership Ecosystem</c:v>
                </c:pt>
                <c:pt idx="1">
                  <c:v>Innovative Talent</c:v>
                </c:pt>
                <c:pt idx="2">
                  <c:v>Cloud Exponent</c:v>
                </c:pt>
                <c:pt idx="3">
                  <c:v>Applied Intelligence</c:v>
                </c:pt>
                <c:pt idx="4">
                  <c:v>Intelligent Operations Decision Making</c:v>
                </c:pt>
                <c:pt idx="5">
                  <c:v>Data-Driven Backbone</c:v>
                </c:pt>
              </c:strCache>
            </c:strRef>
          </c:cat>
          <c:val>
            <c:numRef>
              <c:f>Sheet1!$B$2:$B$7</c:f>
              <c:numCache>
                <c:formatCode>0%</c:formatCode>
                <c:ptCount val="6"/>
                <c:pt idx="0">
                  <c:v>0.16</c:v>
                </c:pt>
                <c:pt idx="1">
                  <c:v>0.38666666666666666</c:v>
                </c:pt>
                <c:pt idx="2">
                  <c:v>0.4</c:v>
                </c:pt>
                <c:pt idx="3">
                  <c:v>0.52</c:v>
                </c:pt>
                <c:pt idx="4">
                  <c:v>0.65333333333333332</c:v>
                </c:pt>
                <c:pt idx="5">
                  <c:v>0.76</c:v>
                </c:pt>
              </c:numCache>
            </c:numRef>
          </c:val>
          <c:extLst>
            <c:ext xmlns:c16="http://schemas.microsoft.com/office/drawing/2014/chart" uri="{C3380CC4-5D6E-409C-BE32-E72D297353CC}">
              <c16:uniqueId val="{00000002-5275-44A9-BD07-79EDC77EE407}"/>
            </c:ext>
          </c:extLst>
        </c:ser>
        <c:dLbls>
          <c:showLegendKey val="0"/>
          <c:showVal val="0"/>
          <c:showCatName val="0"/>
          <c:showSerName val="0"/>
          <c:showPercent val="0"/>
          <c:showBubbleSize val="0"/>
        </c:dLbls>
        <c:gapWidth val="60"/>
        <c:axId val="674585520"/>
        <c:axId val="674575720"/>
      </c:barChart>
      <c:barChart>
        <c:barDir val="bar"/>
        <c:grouping val="clustered"/>
        <c:varyColors val="0"/>
        <c:ser>
          <c:idx val="1"/>
          <c:order val="1"/>
          <c:tx>
            <c:strRef>
              <c:f>Sheet1!$C$1</c:f>
              <c:strCache>
                <c:ptCount val="1"/>
                <c:pt idx="0">
                  <c:v>1st choice</c:v>
                </c:pt>
              </c:strCache>
            </c:strRef>
          </c:tx>
          <c:spPr>
            <a:solidFill>
              <a:srgbClr val="009AD7"/>
            </a:solidFill>
            <a:ln>
              <a:noFill/>
            </a:ln>
            <a:effectLst/>
          </c:spPr>
          <c:invertIfNegative val="0"/>
          <c:dPt>
            <c:idx val="5"/>
            <c:invertIfNegative val="0"/>
            <c:bubble3D val="0"/>
            <c:spPr>
              <a:solidFill>
                <a:srgbClr val="009AD7"/>
              </a:solidFill>
              <a:ln>
                <a:noFill/>
              </a:ln>
              <a:effectLst/>
            </c:spPr>
            <c:extLst>
              <c:ext xmlns:c16="http://schemas.microsoft.com/office/drawing/2014/chart" uri="{C3380CC4-5D6E-409C-BE32-E72D297353CC}">
                <c16:uniqueId val="{00000004-5275-44A9-BD07-79EDC77EE407}"/>
              </c:ext>
            </c:extLst>
          </c:dPt>
          <c:dLbls>
            <c:dLbl>
              <c:idx val="0"/>
              <c:layout>
                <c:manualLayout>
                  <c:x val="-3.9057973292260621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6F1-4197-BEC2-C62433945C7F}"/>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Smart Partnership Ecosystem</c:v>
                </c:pt>
                <c:pt idx="1">
                  <c:v>Innovative Talent</c:v>
                </c:pt>
                <c:pt idx="2">
                  <c:v>Cloud Exponent</c:v>
                </c:pt>
                <c:pt idx="3">
                  <c:v>Applied Intelligence</c:v>
                </c:pt>
                <c:pt idx="4">
                  <c:v>Intelligent Operations Decision Making</c:v>
                </c:pt>
                <c:pt idx="5">
                  <c:v>Data-Driven Backbone</c:v>
                </c:pt>
              </c:strCache>
            </c:strRef>
          </c:cat>
          <c:val>
            <c:numRef>
              <c:f>Sheet1!$C$2:$C$7</c:f>
              <c:numCache>
                <c:formatCode>0%</c:formatCode>
                <c:ptCount val="6"/>
                <c:pt idx="0">
                  <c:v>5.3333333333333337E-2</c:v>
                </c:pt>
                <c:pt idx="1">
                  <c:v>0.10666666666666667</c:v>
                </c:pt>
                <c:pt idx="2">
                  <c:v>0.14666666666666667</c:v>
                </c:pt>
                <c:pt idx="3">
                  <c:v>0.13333333333333333</c:v>
                </c:pt>
                <c:pt idx="4">
                  <c:v>0.24</c:v>
                </c:pt>
                <c:pt idx="5">
                  <c:v>0.32</c:v>
                </c:pt>
              </c:numCache>
            </c:numRef>
          </c:val>
          <c:extLst>
            <c:ext xmlns:c16="http://schemas.microsoft.com/office/drawing/2014/chart" uri="{C3380CC4-5D6E-409C-BE32-E72D297353CC}">
              <c16:uniqueId val="{00000005-5275-44A9-BD07-79EDC77EE407}"/>
            </c:ext>
          </c:extLst>
        </c:ser>
        <c:dLbls>
          <c:showLegendKey val="0"/>
          <c:showVal val="0"/>
          <c:showCatName val="0"/>
          <c:showSerName val="0"/>
          <c:showPercent val="0"/>
          <c:showBubbleSize val="0"/>
        </c:dLbls>
        <c:gapWidth val="250"/>
        <c:axId val="674575328"/>
        <c:axId val="674576112"/>
      </c:barChart>
      <c:catAx>
        <c:axId val="674585520"/>
        <c:scaling>
          <c:orientation val="minMax"/>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mn-lt"/>
                <a:ea typeface="+mn-ea"/>
                <a:cs typeface="+mn-cs"/>
              </a:defRPr>
            </a:pPr>
            <a:endParaRPr lang="en-US"/>
          </a:p>
        </c:txPr>
        <c:crossAx val="674575720"/>
        <c:crosses val="autoZero"/>
        <c:auto val="1"/>
        <c:lblAlgn val="ctr"/>
        <c:lblOffset val="100"/>
        <c:noMultiLvlLbl val="0"/>
      </c:catAx>
      <c:valAx>
        <c:axId val="674575720"/>
        <c:scaling>
          <c:orientation val="minMax"/>
          <c:max val="1"/>
        </c:scaling>
        <c:delete val="0"/>
        <c:axPos val="b"/>
        <c:numFmt formatCode="0%" sourceLinked="1"/>
        <c:majorTickMark val="none"/>
        <c:minorTickMark val="none"/>
        <c:tickLblPos val="nextTo"/>
        <c:spPr>
          <a:noFill/>
          <a:ln w="19939">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674585520"/>
        <c:crosses val="autoZero"/>
        <c:crossBetween val="between"/>
        <c:majorUnit val="0.5"/>
      </c:valAx>
      <c:valAx>
        <c:axId val="674576112"/>
        <c:scaling>
          <c:orientation val="minMax"/>
        </c:scaling>
        <c:delete val="1"/>
        <c:axPos val="t"/>
        <c:numFmt formatCode="0%" sourceLinked="1"/>
        <c:majorTickMark val="out"/>
        <c:minorTickMark val="none"/>
        <c:tickLblPos val="nextTo"/>
        <c:crossAx val="674575328"/>
        <c:crosses val="max"/>
        <c:crossBetween val="between"/>
      </c:valAx>
      <c:catAx>
        <c:axId val="674575328"/>
        <c:scaling>
          <c:orientation val="minMax"/>
        </c:scaling>
        <c:delete val="1"/>
        <c:axPos val="l"/>
        <c:numFmt formatCode="General" sourceLinked="1"/>
        <c:majorTickMark val="out"/>
        <c:minorTickMark val="none"/>
        <c:tickLblPos val="nextTo"/>
        <c:crossAx val="674576112"/>
        <c:crosses val="autoZero"/>
        <c:auto val="1"/>
        <c:lblAlgn val="ctr"/>
        <c:lblOffset val="100"/>
        <c:noMultiLvlLbl val="0"/>
      </c:catAx>
      <c:spPr>
        <a:noFill/>
        <a:ln w="25400">
          <a:noFill/>
        </a:ln>
        <a:effectLst/>
      </c:spPr>
    </c:plotArea>
    <c:legend>
      <c:legendPos val="r"/>
      <c:legendEntry>
        <c:idx val="0"/>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Entry>
      <c:layout>
        <c:manualLayout>
          <c:xMode val="edge"/>
          <c:yMode val="edge"/>
          <c:x val="0.82219668274998559"/>
          <c:y val="5.9413804163548321E-3"/>
          <c:w val="0.17535611192313535"/>
          <c:h val="0.1276997469267153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11122047244097E-2"/>
          <c:y val="0"/>
          <c:w val="0.93710137795275594"/>
          <c:h val="0.8646853099548123"/>
        </c:manualLayout>
      </c:layout>
      <c:barChart>
        <c:barDir val="bar"/>
        <c:grouping val="clustered"/>
        <c:varyColors val="0"/>
        <c:ser>
          <c:idx val="0"/>
          <c:order val="0"/>
          <c:tx>
            <c:strRef>
              <c:f>Sheet1!$A$2</c:f>
              <c:strCache>
                <c:ptCount val="1"/>
                <c:pt idx="0">
                  <c:v>Series 1</c:v>
                </c:pt>
              </c:strCache>
            </c:strRef>
          </c:tx>
          <c:spPr>
            <a:solidFill>
              <a:srgbClr val="002856"/>
            </a:solidFill>
            <a:ln w="12700">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Utilities - Electric (producer, distributor)</c:v>
                </c:pt>
                <c:pt idx="1">
                  <c:v>Utilities - Water (purchaser, redistributor)</c:v>
                </c:pt>
                <c:pt idx="2">
                  <c:v>Utilities - Integrated Electric and/or Gas</c:v>
                </c:pt>
                <c:pt idx="3">
                  <c:v>Utilities - Gas (distributor)</c:v>
                </c:pt>
                <c:pt idx="4">
                  <c:v>Transportation - Pipelines</c:v>
                </c:pt>
              </c:strCache>
            </c:strRef>
          </c:cat>
          <c:val>
            <c:numRef>
              <c:f>Sheet1!$B$2:$F$2</c:f>
              <c:numCache>
                <c:formatCode>0%</c:formatCode>
                <c:ptCount val="5"/>
                <c:pt idx="0">
                  <c:v>0.52222000000000002</c:v>
                </c:pt>
                <c:pt idx="1">
                  <c:v>0.2</c:v>
                </c:pt>
                <c:pt idx="2">
                  <c:v>0.15556</c:v>
                </c:pt>
                <c:pt idx="3">
                  <c:v>8.8889999999999997E-2</c:v>
                </c:pt>
                <c:pt idx="4">
                  <c:v>3.3329999999999999E-2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dLbls>
          <c:dLblPos val="outEnd"/>
          <c:showLegendKey val="0"/>
          <c:showVal val="1"/>
          <c:showCatName val="0"/>
          <c:showSerName val="0"/>
          <c:showPercent val="0"/>
          <c:showBubbleSize val="0"/>
        </c:dLbls>
        <c:gapWidth val="5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max val="1"/>
        </c:scaling>
        <c:delete val="0"/>
        <c:axPos val="b"/>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596997958973103"/>
          <c:y val="1.0514681781983606E-2"/>
          <c:w val="0.45345848698178565"/>
          <c:h val="0.90476754061013764"/>
        </c:manualLayout>
      </c:layout>
      <c:barChart>
        <c:barDir val="bar"/>
        <c:grouping val="clustered"/>
        <c:varyColors val="0"/>
        <c:ser>
          <c:idx val="0"/>
          <c:order val="0"/>
          <c:tx>
            <c:strRef>
              <c:f>Sheet1!$B$1</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EMEA</c:v>
                </c:pt>
                <c:pt idx="1">
                  <c:v>NORTH AMERICA</c:v>
                </c:pt>
                <c:pt idx="2">
                  <c:v>APAC</c:v>
                </c:pt>
                <c:pt idx="3">
                  <c:v>LATIN AMERICA</c:v>
                </c:pt>
              </c:strCache>
            </c:strRef>
          </c:cat>
          <c:val>
            <c:numRef>
              <c:f>Sheet1!$B$2:$B$5</c:f>
              <c:numCache>
                <c:formatCode>0%</c:formatCode>
                <c:ptCount val="4"/>
                <c:pt idx="0">
                  <c:v>0.54444000000000004</c:v>
                </c:pt>
                <c:pt idx="1">
                  <c:v>0.2</c:v>
                </c:pt>
                <c:pt idx="2">
                  <c:v>0.18889</c:v>
                </c:pt>
                <c:pt idx="3">
                  <c:v>6.6669999999999993E-2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6D8C-449B-AE3D-F530DE3080F2}"/>
            </c:ext>
          </c:extLst>
        </c:ser>
        <c:dLbls>
          <c:dLblPos val="outEnd"/>
          <c:showLegendKey val="0"/>
          <c:showVal val="1"/>
          <c:showCatName val="0"/>
          <c:showSerName val="0"/>
          <c:showPercent val="0"/>
          <c:showBubbleSize val="0"/>
        </c:dLbls>
        <c:gapWidth val="50"/>
        <c:axId val="262060368"/>
        <c:axId val="199142336"/>
      </c:barChart>
      <c:catAx>
        <c:axId val="262060368"/>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199142336"/>
        <c:crosses val="autoZero"/>
        <c:auto val="1"/>
        <c:lblAlgn val="ctr"/>
        <c:lblOffset val="100"/>
        <c:noMultiLvlLbl val="0"/>
      </c:catAx>
      <c:valAx>
        <c:axId val="199142336"/>
        <c:scaling>
          <c:orientation val="minMax"/>
          <c:max val="1"/>
          <c:min val="0"/>
        </c:scaling>
        <c:delete val="0"/>
        <c:axPos val="b"/>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262060368"/>
        <c:crosses val="max"/>
        <c:crossBetween val="between"/>
        <c:majorUnit val="0.5"/>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28045889425112"/>
          <c:y val="0.15208347354016641"/>
          <c:w val="0.7533205836229192"/>
          <c:h val="0.75974072952419425"/>
        </c:manualLayout>
      </c:layout>
      <c:barChart>
        <c:barDir val="col"/>
        <c:grouping val="percentStacked"/>
        <c:varyColors val="0"/>
        <c:ser>
          <c:idx val="0"/>
          <c:order val="0"/>
          <c:tx>
            <c:strRef>
              <c:f>Sheet1!$A$2</c:f>
              <c:strCache>
                <c:ptCount val="1"/>
                <c:pt idx="0">
                  <c:v>Decrease</c:v>
                </c:pt>
              </c:strCache>
            </c:strRef>
          </c:tx>
          <c:spPr>
            <a:solidFill>
              <a:srgbClr val="06C4B0"/>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Change in Revenue (n = 76)</c:v>
                </c:pt>
                <c:pt idx="1">
                  <c:v>Change in IT Budget (n = 81)</c:v>
                </c:pt>
              </c:strCache>
            </c:strRef>
          </c:cat>
          <c:val>
            <c:numRef>
              <c:f>Sheet1!$B$2:$C$2</c:f>
              <c:numCache>
                <c:formatCode>0%</c:formatCode>
                <c:ptCount val="2"/>
                <c:pt idx="0">
                  <c:v>0.15789</c:v>
                </c:pt>
                <c:pt idx="1">
                  <c:v>7.4069999999999997E-2</c:v>
                </c:pt>
              </c:numCache>
            </c:numRef>
          </c:val>
          <c:extLst xmlns:mc="http://schemas.openxmlformats.org/markup-compatibility/2006" xmlns:c14="http://schemas.microsoft.com/office/drawing/2007/8/2/chart" xmlns:c15="http://schemas.microsoft.com/office/drawing/2012/chart" xmlns:c16="http://schemas.microsoft.com/office/drawing/2014/chart">
            <c:ext xmlns:c16="http://schemas.microsoft.com/office/drawing/2014/chart" uri="{C3380CC4-5D6E-409C-BE32-E72D297353CC}">
              <c16:uniqueId val="{00000000-E347-4487-AEA9-AB89F6ECF854}"/>
            </c:ext>
          </c:extLst>
        </c:ser>
        <c:ser>
          <c:idx val="1"/>
          <c:order val="1"/>
          <c:tx>
            <c:strRef>
              <c:f>Sheet1!$A$3</c:f>
              <c:strCache>
                <c:ptCount val="1"/>
                <c:pt idx="0">
                  <c:v>Stay the Same</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Change in Revenue (n = 76)</c:v>
                </c:pt>
                <c:pt idx="1">
                  <c:v>Change in IT Budget (n = 81)</c:v>
                </c:pt>
              </c:strCache>
            </c:strRef>
          </c:cat>
          <c:val>
            <c:numRef>
              <c:f>Sheet1!$B$3:$C$3</c:f>
              <c:numCache>
                <c:formatCode>0%</c:formatCode>
                <c:ptCount val="2"/>
                <c:pt idx="0">
                  <c:v>0.28947000000000001</c:v>
                </c:pt>
                <c:pt idx="1">
                  <c:v>0.28394999999999998</c:v>
                </c:pt>
              </c:numCache>
            </c:numRef>
          </c:val>
          <c:extLst xmlns:mc="http://schemas.openxmlformats.org/markup-compatibility/2006" xmlns:c14="http://schemas.microsoft.com/office/drawing/2007/8/2/chart" xmlns:c15="http://schemas.microsoft.com/office/drawing/2012/chart" xmlns:c16="http://schemas.microsoft.com/office/drawing/2014/chart">
            <c:ext xmlns:c16="http://schemas.microsoft.com/office/drawing/2014/chart" uri="{C3380CC4-5D6E-409C-BE32-E72D297353CC}">
              <c16:uniqueId val="{00000001-E347-4487-AEA9-AB89F6ECF854}"/>
            </c:ext>
          </c:extLst>
        </c:ser>
        <c:ser>
          <c:idx val="2"/>
          <c:order val="2"/>
          <c:tx>
            <c:strRef>
              <c:f>Sheet1!$A$4</c:f>
              <c:strCache>
                <c:ptCount val="1"/>
                <c:pt idx="0">
                  <c:v>Increase</c:v>
                </c:pt>
              </c:strCache>
            </c:strRef>
          </c:tx>
          <c:spPr>
            <a:solidFill>
              <a:srgbClr val="002856"/>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Change in Revenue (n = 76)</c:v>
                </c:pt>
                <c:pt idx="1">
                  <c:v>Change in IT Budget (n = 81)</c:v>
                </c:pt>
              </c:strCache>
            </c:strRef>
          </c:cat>
          <c:val>
            <c:numRef>
              <c:f>Sheet1!$B$4:$C$4</c:f>
              <c:numCache>
                <c:formatCode>0%</c:formatCode>
                <c:ptCount val="2"/>
                <c:pt idx="0">
                  <c:v>0.55262999999999995</c:v>
                </c:pt>
                <c:pt idx="1">
                  <c:v>0.64198</c:v>
                </c:pt>
              </c:numCache>
            </c:numRef>
          </c:val>
          <c:extLst xmlns:mc="http://schemas.openxmlformats.org/markup-compatibility/2006" xmlns:c14="http://schemas.microsoft.com/office/drawing/2007/8/2/chart" xmlns:c15="http://schemas.microsoft.com/office/drawing/2012/chart" xmlns:c16="http://schemas.microsoft.com/office/drawing/2014/chart">
            <c:ext xmlns:c16="http://schemas.microsoft.com/office/drawing/2014/chart" uri="{C3380CC4-5D6E-409C-BE32-E72D297353CC}">
              <c16:uniqueId val="{00000002-E347-4487-AEA9-AB89F6ECF854}"/>
            </c:ext>
          </c:extLst>
        </c:ser>
        <c:dLbls>
          <c:dLblPos val="ctr"/>
          <c:showLegendKey val="0"/>
          <c:showVal val="1"/>
          <c:showCatName val="0"/>
          <c:showSerName val="0"/>
          <c:showPercent val="0"/>
          <c:showBubbleSize val="0"/>
        </c:dLbls>
        <c:gapWidth val="70"/>
        <c:overlap val="100"/>
        <c:axId val="176262072"/>
        <c:axId val="176262464"/>
      </c:barChart>
      <c:catAx>
        <c:axId val="176262072"/>
        <c:scaling>
          <c:orientation val="minMax"/>
        </c:scaling>
        <c:delete val="0"/>
        <c:axPos val="b"/>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176262464"/>
        <c:crosses val="autoZero"/>
        <c:auto val="1"/>
        <c:lblAlgn val="ctr"/>
        <c:lblOffset val="100"/>
        <c:noMultiLvlLbl val="0"/>
      </c:catAx>
      <c:valAx>
        <c:axId val="176262464"/>
        <c:scaling>
          <c:orientation val="minMax"/>
        </c:scaling>
        <c:delete val="0"/>
        <c:axPos val="l"/>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176262072"/>
        <c:crosses val="autoZero"/>
        <c:crossBetween val="between"/>
        <c:majorUnit val="0.5"/>
      </c:valAx>
      <c:spPr>
        <a:noFill/>
        <a:ln>
          <a:noFill/>
        </a:ln>
        <a:effectLst/>
      </c:spPr>
    </c:plotArea>
    <c:legend>
      <c:legendPos val="tr"/>
      <c:layout>
        <c:manualLayout>
          <c:xMode val="edge"/>
          <c:yMode val="edge"/>
          <c:x val="0.83988818918660046"/>
          <c:y val="4.6296296296296294E-2"/>
          <c:w val="0.13820818698818962"/>
          <c:h val="0.24284075868721539"/>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30822554366332955"/>
          <c:y val="6.4692230070635723E-2"/>
          <c:w val="0.62398641038133706"/>
          <c:h val="0.77534471977473585"/>
        </c:manualLayout>
      </c:layout>
      <c:barChart>
        <c:barDir val="bar"/>
        <c:grouping val="stacked"/>
        <c:varyColors val="0"/>
        <c:ser>
          <c:idx val="0"/>
          <c:order val="0"/>
          <c:tx>
            <c:strRef>
              <c:f>Sheet1!$B$1</c:f>
              <c:strCache>
                <c:ptCount val="1"/>
                <c:pt idx="0">
                  <c:v>Rank 1</c:v>
                </c:pt>
              </c:strCache>
            </c:strRef>
          </c:tx>
          <c:spPr>
            <a:solidFill>
              <a:srgbClr val="002856"/>
            </a:solidFill>
            <a:ln w="12700">
              <a:solidFill>
                <a:srgbClr val="FFFFFF"/>
              </a:solidFill>
            </a:ln>
          </c:spPr>
          <c:invertIfNegative val="0"/>
          <c:dLbls>
            <c:spPr>
              <a:noFill/>
              <a:ln>
                <a:noFill/>
              </a:ln>
              <a:effectLst/>
            </c:spPr>
            <c:txPr>
              <a:bodyPr rot="0" vert="horz" anchor="ctr" anchorCtr="0"/>
              <a:lstStyle/>
              <a:p>
                <a:pPr algn="ctr">
                  <a:defRPr sz="1200" b="1" i="0">
                    <a:solidFill>
                      <a:srgbClr val="FFFFFF"/>
                    </a:solidFill>
                    <a:latin typeface="Arial" pitchFamily="34" charset="0"/>
                    <a:cs typeface="Arial" pitchFamily="34" charset="0"/>
                  </a:defRPr>
                </a:pPr>
                <a:endParaRPr lang="en-US"/>
              </a:p>
            </c:txPr>
            <c:dLblPos val="ctr"/>
            <c:showLegendKey val="0"/>
            <c:showVal val="1"/>
            <c:showCatName val="0"/>
            <c:showSerName val="0"/>
            <c:showPercent val="0"/>
            <c:showBubbleSize val="0"/>
            <c:separator>, </c:separator>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0"/>
              </c:ext>
            </c:extLst>
          </c:dLbls>
          <c:cat>
            <c:strRef>
              <c:f>Sheet1!$A$2:$A$8</c:f>
              <c:strCache>
                <c:ptCount val="7"/>
                <c:pt idx="0">
                  <c:v>Accelerate Corporate Development</c:v>
                </c:pt>
                <c:pt idx="1">
                  <c:v>Generate Revenue</c:v>
                </c:pt>
                <c:pt idx="2">
                  <c:v>Increase Human Capital Effectiveness</c:v>
                </c:pt>
                <c:pt idx="3">
                  <c:v>Ensure Compliance/Minimize Risks</c:v>
                </c:pt>
                <c:pt idx="4">
                  <c:v>Excel in Customer (or Citizen) Experience</c:v>
                </c:pt>
                <c:pt idx="5">
                  <c:v>Improve Operating Margins</c:v>
                </c:pt>
                <c:pt idx="6">
                  <c:v>Optimize Asset Utilization</c:v>
                </c:pt>
              </c:strCache>
            </c:strRef>
          </c:cat>
          <c:val>
            <c:numRef>
              <c:f>Sheet1!$B$2:$B$8</c:f>
              <c:numCache>
                <c:formatCode>0%</c:formatCode>
                <c:ptCount val="7"/>
                <c:pt idx="0">
                  <c:v>8.8889999999999997E-2</c:v>
                </c:pt>
                <c:pt idx="1">
                  <c:v>0.16667000000000001</c:v>
                </c:pt>
                <c:pt idx="2">
                  <c:v>6.6669999999999993E-2</c:v>
                </c:pt>
                <c:pt idx="3">
                  <c:v>0.14444000000000001</c:v>
                </c:pt>
                <c:pt idx="4">
                  <c:v>0.25556000000000001</c:v>
                </c:pt>
                <c:pt idx="5">
                  <c:v>0.11111</c:v>
                </c:pt>
                <c:pt idx="6">
                  <c:v>0.16667000000000001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80E-4676-8E3A-8922B6B8957B}"/>
            </c:ext>
          </c:extLst>
        </c:ser>
        <c:ser>
          <c:idx val="1"/>
          <c:order val="1"/>
          <c:tx>
            <c:strRef>
              <c:f>Sheet1!$C$1</c:f>
              <c:strCache>
                <c:ptCount val="1"/>
                <c:pt idx="0">
                  <c:v>Rank 2</c:v>
                </c:pt>
              </c:strCache>
            </c:strRef>
          </c:tx>
          <c:spPr>
            <a:solidFill>
              <a:srgbClr val="009AD7"/>
            </a:solidFill>
            <a:ln w="12700">
              <a:solidFill>
                <a:srgbClr val="FFFFFF"/>
              </a:solidFill>
            </a:ln>
          </c:spPr>
          <c:invertIfNegative val="0"/>
          <c:dLbls>
            <c:spPr>
              <a:noFill/>
              <a:ln>
                <a:noFill/>
              </a:ln>
              <a:effectLst/>
            </c:spPr>
            <c:txPr>
              <a:bodyPr rot="0" vert="horz" anchor="ctr" anchorCtr="0"/>
              <a:lstStyle/>
              <a:p>
                <a:pPr algn="ctr">
                  <a:defRPr sz="1200" b="1" i="0">
                    <a:solidFill>
                      <a:schemeClr val="bg1"/>
                    </a:solidFill>
                    <a:latin typeface="Arial" pitchFamily="34" charset="0"/>
                    <a:cs typeface="Arial" pitchFamily="34" charset="0"/>
                  </a:defRPr>
                </a:pPr>
                <a:endParaRPr lang="en-US"/>
              </a:p>
            </c:txPr>
            <c:dLblPos val="ctr"/>
            <c:showLegendKey val="0"/>
            <c:showVal val="1"/>
            <c:showCatName val="0"/>
            <c:showSerName val="0"/>
            <c:showPercent val="0"/>
            <c:showBubbleSize val="0"/>
            <c:separator>, </c:separator>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0"/>
              </c:ext>
            </c:extLst>
          </c:dLbls>
          <c:cat>
            <c:strRef>
              <c:f>Sheet1!$A$2:$A$8</c:f>
              <c:strCache>
                <c:ptCount val="7"/>
                <c:pt idx="0">
                  <c:v>Accelerate Corporate Development</c:v>
                </c:pt>
                <c:pt idx="1">
                  <c:v>Generate Revenue</c:v>
                </c:pt>
                <c:pt idx="2">
                  <c:v>Increase Human Capital Effectiveness</c:v>
                </c:pt>
                <c:pt idx="3">
                  <c:v>Ensure Compliance/Minimize Risks</c:v>
                </c:pt>
                <c:pt idx="4">
                  <c:v>Excel in Customer (or Citizen) Experience</c:v>
                </c:pt>
                <c:pt idx="5">
                  <c:v>Improve Operating Margins</c:v>
                </c:pt>
                <c:pt idx="6">
                  <c:v>Optimize Asset Utilization</c:v>
                </c:pt>
              </c:strCache>
            </c:strRef>
          </c:cat>
          <c:val>
            <c:numRef>
              <c:f>Sheet1!$C$2:$C$8</c:f>
              <c:numCache>
                <c:formatCode>0%</c:formatCode>
                <c:ptCount val="7"/>
                <c:pt idx="0">
                  <c:v>5.5559999999999998E-2</c:v>
                </c:pt>
                <c:pt idx="1">
                  <c:v>7.7780000000000002E-2</c:v>
                </c:pt>
                <c:pt idx="2">
                  <c:v>0.15556</c:v>
                </c:pt>
                <c:pt idx="3">
                  <c:v>0.1</c:v>
                </c:pt>
                <c:pt idx="4">
                  <c:v>0.16667000000000001</c:v>
                </c:pt>
                <c:pt idx="5">
                  <c:v>0.18889</c:v>
                </c:pt>
                <c:pt idx="6">
                  <c:v>0.22222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80E-4676-8E3A-8922B6B8957B}"/>
            </c:ext>
          </c:extLst>
        </c:ser>
        <c:ser>
          <c:idx val="2"/>
          <c:order val="2"/>
          <c:tx>
            <c:strRef>
              <c:f>Sheet1!$D$1</c:f>
              <c:strCache>
                <c:ptCount val="1"/>
                <c:pt idx="0">
                  <c:v>Rank 3</c:v>
                </c:pt>
              </c:strCache>
            </c:strRef>
          </c:tx>
          <c:spPr>
            <a:solidFill>
              <a:srgbClr val="06C4B0"/>
            </a:solidFill>
            <a:ln w="12700">
              <a:solidFill>
                <a:srgbClr val="FFFFFF"/>
              </a:solidFill>
            </a:ln>
          </c:spPr>
          <c:invertIfNegative val="0"/>
          <c:dLbls>
            <c:spPr>
              <a:noFill/>
              <a:ln>
                <a:noFill/>
              </a:ln>
              <a:effectLst/>
            </c:spPr>
            <c:txPr>
              <a:bodyPr rot="0" vert="horz" anchor="ctr" anchorCtr="0"/>
              <a:lstStyle/>
              <a:p>
                <a:pPr algn="ctr">
                  <a:defRPr sz="1200" b="1" i="0">
                    <a:solidFill>
                      <a:schemeClr val="bg1"/>
                    </a:solidFill>
                    <a:latin typeface="Arial" pitchFamily="34" charset="0"/>
                    <a:cs typeface="Arial" pitchFamily="34" charset="0"/>
                  </a:defRPr>
                </a:pPr>
                <a:endParaRPr lang="en-US"/>
              </a:p>
            </c:txPr>
            <c:dLblPos val="ctr"/>
            <c:showLegendKey val="0"/>
            <c:showVal val="1"/>
            <c:showCatName val="0"/>
            <c:showSerName val="0"/>
            <c:showPercent val="0"/>
            <c:showBubbleSize val="0"/>
            <c:separator>, </c:separator>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0"/>
              </c:ext>
            </c:extLst>
          </c:dLbls>
          <c:cat>
            <c:strRef>
              <c:f>Sheet1!$A$2:$A$8</c:f>
              <c:strCache>
                <c:ptCount val="7"/>
                <c:pt idx="0">
                  <c:v>Accelerate Corporate Development</c:v>
                </c:pt>
                <c:pt idx="1">
                  <c:v>Generate Revenue</c:v>
                </c:pt>
                <c:pt idx="2">
                  <c:v>Increase Human Capital Effectiveness</c:v>
                </c:pt>
                <c:pt idx="3">
                  <c:v>Ensure Compliance/Minimize Risks</c:v>
                </c:pt>
                <c:pt idx="4">
                  <c:v>Excel in Customer (or Citizen) Experience</c:v>
                </c:pt>
                <c:pt idx="5">
                  <c:v>Improve Operating Margins</c:v>
                </c:pt>
                <c:pt idx="6">
                  <c:v>Optimize Asset Utilization</c:v>
                </c:pt>
              </c:strCache>
            </c:strRef>
          </c:cat>
          <c:val>
            <c:numRef>
              <c:f>Sheet1!$D$2:$D$8</c:f>
              <c:numCache>
                <c:formatCode>0%</c:formatCode>
                <c:ptCount val="7"/>
                <c:pt idx="0">
                  <c:v>4.444E-2</c:v>
                </c:pt>
                <c:pt idx="1">
                  <c:v>6.6669999999999993E-2</c:v>
                </c:pt>
                <c:pt idx="2">
                  <c:v>0.13333</c:v>
                </c:pt>
                <c:pt idx="3">
                  <c:v>0.2</c:v>
                </c:pt>
                <c:pt idx="4">
                  <c:v>8.8889999999999997E-2</c:v>
                </c:pt>
                <c:pt idx="5">
                  <c:v>0.23333000000000001</c:v>
                </c:pt>
                <c:pt idx="6">
                  <c:v>0.15556</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2-180E-4676-8E3A-8922B6B8957B}"/>
            </c:ext>
          </c:extLst>
        </c:ser>
        <c:ser>
          <c:idx val="3"/>
          <c:order val="3"/>
          <c:tx>
            <c:strRef>
              <c:f>Sheet1!$E$1</c:f>
              <c:strCache>
                <c:ptCount val="1"/>
                <c:pt idx="0">
                  <c:v>All Rank</c:v>
                </c:pt>
              </c:strCache>
            </c:strRef>
          </c:tx>
          <c:spPr>
            <a:noFill/>
          </c:spPr>
          <c:invertIfNegative val="0"/>
          <c:dLbls>
            <c:spPr>
              <a:noFill/>
              <a:ln>
                <a:noFill/>
              </a:ln>
              <a:effectLst/>
            </c:spPr>
            <c:txPr>
              <a:bodyPr rot="0" vert="horz" anchor="ctr" anchorCtr="0"/>
              <a:lstStyle/>
              <a:p>
                <a:pPr algn="ctr">
                  <a:defRPr sz="1200" b="1" i="0">
                    <a:solidFill>
                      <a:schemeClr val="tx1"/>
                    </a:solidFill>
                    <a:latin typeface="Arial" pitchFamily="34" charset="0"/>
                    <a:cs typeface="Arial" pitchFamily="34" charset="0"/>
                  </a:defRPr>
                </a:pPr>
                <a:endParaRPr lang="en-US"/>
              </a:p>
            </c:txPr>
            <c:dLblPos val="inBase"/>
            <c:showLegendKey val="0"/>
            <c:showVal val="1"/>
            <c:showCatName val="0"/>
            <c:showSerName val="0"/>
            <c:showPercent val="0"/>
            <c:showBubbleSize val="0"/>
            <c:separator>, </c:separator>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0"/>
              </c:ext>
            </c:extLst>
          </c:dLbls>
          <c:cat>
            <c:strRef>
              <c:f>Sheet1!$A$2:$A$8</c:f>
              <c:strCache>
                <c:ptCount val="7"/>
                <c:pt idx="0">
                  <c:v>Accelerate Corporate Development</c:v>
                </c:pt>
                <c:pt idx="1">
                  <c:v>Generate Revenue</c:v>
                </c:pt>
                <c:pt idx="2">
                  <c:v>Increase Human Capital Effectiveness</c:v>
                </c:pt>
                <c:pt idx="3">
                  <c:v>Ensure Compliance/Minimize Risks</c:v>
                </c:pt>
                <c:pt idx="4">
                  <c:v>Excel in Customer (or Citizen) Experience</c:v>
                </c:pt>
                <c:pt idx="5">
                  <c:v>Improve Operating Margins</c:v>
                </c:pt>
                <c:pt idx="6">
                  <c:v>Optimize Asset Utilization</c:v>
                </c:pt>
              </c:strCache>
            </c:strRef>
          </c:cat>
          <c:val>
            <c:numRef>
              <c:f>Sheet1!$E$2:$E$8</c:f>
              <c:numCache>
                <c:formatCode>0%</c:formatCode>
                <c:ptCount val="7"/>
                <c:pt idx="0">
                  <c:v>0.18889</c:v>
                </c:pt>
                <c:pt idx="1">
                  <c:v>0.31111</c:v>
                </c:pt>
                <c:pt idx="2">
                  <c:v>0.35555999999999999</c:v>
                </c:pt>
                <c:pt idx="3">
                  <c:v>0.44444</c:v>
                </c:pt>
                <c:pt idx="4">
                  <c:v>0.51110999999999995</c:v>
                </c:pt>
                <c:pt idx="5">
                  <c:v>0.53332999999999997</c:v>
                </c:pt>
                <c:pt idx="6">
                  <c:v>0.54444000000000004</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3-180E-4676-8E3A-8922B6B8957B}"/>
            </c:ext>
          </c:extLst>
        </c:ser>
        <c:dLbls>
          <c:dLblPos val="ctr"/>
          <c:showLegendKey val="0"/>
          <c:showVal val="1"/>
          <c:showCatName val="0"/>
          <c:showSerName val="0"/>
          <c:showPercent val="0"/>
          <c:showBubbleSize val="0"/>
        </c:dLbls>
        <c:gapWidth val="70"/>
        <c:overlap val="100"/>
        <c:axId val="423695200"/>
        <c:axId val="423695592"/>
      </c:barChart>
      <c:catAx>
        <c:axId val="423695200"/>
        <c:scaling>
          <c:orientation val="minMax"/>
        </c:scaling>
        <c:delete val="0"/>
        <c:axPos val="l"/>
        <c:numFmt formatCode="General" sourceLinked="1"/>
        <c:majorTickMark val="none"/>
        <c:minorTickMark val="none"/>
        <c:tickLblPos val="nextTo"/>
        <c:spPr>
          <a:ln w="19939">
            <a:solidFill>
              <a:srgbClr val="6F7878"/>
            </a:solidFill>
          </a:ln>
        </c:spPr>
        <c:txPr>
          <a:bodyPr/>
          <a:lstStyle/>
          <a:p>
            <a:pPr algn="r">
              <a:defRPr sz="1200"/>
            </a:pPr>
            <a:endParaRPr lang="en-US"/>
          </a:p>
        </c:txPr>
        <c:crossAx val="423695592"/>
        <c:crosses val="autoZero"/>
        <c:auto val="0"/>
        <c:lblAlgn val="ctr"/>
        <c:lblOffset val="100"/>
        <c:noMultiLvlLbl val="0"/>
      </c:catAx>
      <c:valAx>
        <c:axId val="423695592"/>
        <c:scaling>
          <c:orientation val="minMax"/>
          <c:max val="0.70000000000000007"/>
          <c:min val="0"/>
        </c:scaling>
        <c:delete val="0"/>
        <c:axPos val="b"/>
        <c:numFmt formatCode="0%" sourceLinked="1"/>
        <c:majorTickMark val="none"/>
        <c:minorTickMark val="none"/>
        <c:tickLblPos val="nextTo"/>
        <c:spPr>
          <a:ln w="19939"/>
        </c:spPr>
        <c:txPr>
          <a:bodyPr/>
          <a:lstStyle/>
          <a:p>
            <a:pPr>
              <a:defRPr sz="1200"/>
            </a:pPr>
            <a:endParaRPr lang="en-US"/>
          </a:p>
        </c:txPr>
        <c:crossAx val="423695200"/>
        <c:crosses val="autoZero"/>
        <c:crossBetween val="between"/>
        <c:majorUnit val="0.35000000000000003"/>
      </c:valAx>
    </c:plotArea>
    <c:legend>
      <c:legendPos val="t"/>
      <c:legendEntry>
        <c:idx val="3"/>
        <c:txPr>
          <a:bodyPr/>
          <a:lstStyle/>
          <a:p>
            <a:pPr>
              <a:defRPr sz="1000" b="1"/>
            </a:pPr>
            <a:endParaRPr lang="en-US"/>
          </a:p>
        </c:txPr>
      </c:legendEntry>
      <c:layout>
        <c:manualLayout>
          <c:xMode val="edge"/>
          <c:yMode val="edge"/>
          <c:x val="5.0031171253290123E-5"/>
          <c:y val="1.2780198985408742E-2"/>
          <c:w val="0.55190458977058998"/>
          <c:h val="4.8918573487365703E-2"/>
        </c:manualLayout>
      </c:layout>
      <c:overlay val="0"/>
      <c:txPr>
        <a:bodyPr/>
        <a:lstStyle/>
        <a:p>
          <a:pPr>
            <a:defRPr sz="1000"/>
          </a:pPr>
          <a:endParaRPr lang="en-US"/>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019140197295699"/>
          <c:y val="0.14675140767660452"/>
          <c:w val="0.93710137795275594"/>
          <c:h val="0.84968733876214186"/>
        </c:manualLayout>
      </c:layout>
      <c:barChart>
        <c:barDir val="bar"/>
        <c:grouping val="percentStacked"/>
        <c:varyColors val="0"/>
        <c:ser>
          <c:idx val="0"/>
          <c:order val="0"/>
          <c:tx>
            <c:strRef>
              <c:f>Sheet1!$A$2</c:f>
              <c:strCache>
                <c:ptCount val="1"/>
                <c:pt idx="0">
                  <c:v>Below CEO Expectations</c:v>
                </c:pt>
              </c:strCache>
            </c:strRef>
          </c:tx>
          <c:spPr>
            <a:solidFill>
              <a:srgbClr val="002856"/>
            </a:solidFill>
            <a:ln w="19939">
              <a:solidFill>
                <a:srgbClr val="FFFFFF"/>
              </a:solid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0"/>
              </c:ext>
            </c:extLst>
          </c:dLbls>
          <c:cat>
            <c:strRef>
              <c:f>Sheet1!$B$1:$G$1</c:f>
              <c:strCache>
                <c:ptCount val="6"/>
                <c:pt idx="0">
                  <c:v>Ensure Compliance/Minimize Risks
(n  = 40)</c:v>
                </c:pt>
                <c:pt idx="1">
                  <c:v>Generate Revenue
(n = 28)</c:v>
                </c:pt>
                <c:pt idx="2">
                  <c:v>Improve Operating Margins
(n= 48)</c:v>
                </c:pt>
                <c:pt idx="3">
                  <c:v>Increase Human Capital Effectiveness
(n = 32)</c:v>
                </c:pt>
                <c:pt idx="4">
                  <c:v>Excel in Customer (or Citizen) Experience
(n = 46)</c:v>
                </c:pt>
                <c:pt idx="5">
                  <c:v>Optimize Asset Utilization
(n = 49)</c:v>
                </c:pt>
              </c:strCache>
            </c:strRef>
          </c:cat>
          <c:val>
            <c:numRef>
              <c:f>Sheet1!$B$2:$G$2</c:f>
              <c:numCache>
                <c:formatCode>0%</c:formatCode>
                <c:ptCount val="6"/>
                <c:pt idx="0">
                  <c:v>-0.28000000000000003</c:v>
                </c:pt>
                <c:pt idx="1">
                  <c:v>-0.43</c:v>
                </c:pt>
                <c:pt idx="2">
                  <c:v>-0.44</c:v>
                </c:pt>
                <c:pt idx="3">
                  <c:v>-0.47</c:v>
                </c:pt>
                <c:pt idx="4">
                  <c:v>-0.52</c:v>
                </c:pt>
                <c:pt idx="5">
                  <c:v>-0.56999999999999995</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7-7139-4602-919A-351A2DB4EEB4}"/>
            </c:ext>
          </c:extLst>
        </c:ser>
        <c:ser>
          <c:idx val="1"/>
          <c:order val="1"/>
          <c:tx>
            <c:strRef>
              <c:f>Sheet1!$A$3</c:f>
              <c:strCache>
                <c:ptCount val="1"/>
                <c:pt idx="0">
                  <c:v>Met CEO Expections</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Ensure Compliance/Minimize Risks
(n  = 40)</c:v>
                </c:pt>
                <c:pt idx="1">
                  <c:v>Generate Revenue
(n = 28)</c:v>
                </c:pt>
                <c:pt idx="2">
                  <c:v>Improve Operating Margins
(n= 48)</c:v>
                </c:pt>
                <c:pt idx="3">
                  <c:v>Increase Human Capital Effectiveness
(n = 32)</c:v>
                </c:pt>
                <c:pt idx="4">
                  <c:v>Excel in Customer (or Citizen) Experience
(n = 46)</c:v>
                </c:pt>
                <c:pt idx="5">
                  <c:v>Optimize Asset Utilization
(n = 49)</c:v>
                </c:pt>
              </c:strCache>
            </c:strRef>
          </c:cat>
          <c:val>
            <c:numRef>
              <c:f>Sheet1!$B$3:$G$3</c:f>
              <c:numCache>
                <c:formatCode>0%</c:formatCode>
                <c:ptCount val="6"/>
                <c:pt idx="0">
                  <c:v>0.42499999999999999</c:v>
                </c:pt>
                <c:pt idx="1">
                  <c:v>0.28571000000000002</c:v>
                </c:pt>
                <c:pt idx="2">
                  <c:v>0.35416999999999998</c:v>
                </c:pt>
                <c:pt idx="3">
                  <c:v>0.28125</c:v>
                </c:pt>
                <c:pt idx="4">
                  <c:v>0.26086999999999999</c:v>
                </c:pt>
                <c:pt idx="5">
                  <c:v>0.28571000000000002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8-7139-4602-919A-351A2DB4EEB4}"/>
            </c:ext>
          </c:extLst>
        </c:ser>
        <c:ser>
          <c:idx val="2"/>
          <c:order val="2"/>
          <c:tx>
            <c:strRef>
              <c:f>Sheet1!$A$4</c:f>
              <c:strCache>
                <c:ptCount val="1"/>
                <c:pt idx="0">
                  <c:v>Exceeded CEO Expectations</c:v>
                </c:pt>
              </c:strCache>
            </c:strRef>
          </c:tx>
          <c:spPr>
            <a:solidFill>
              <a:srgbClr val="06C4B0"/>
            </a:solidFill>
            <a:ln w="19939">
              <a:solidFill>
                <a:srgbClr val="FFFFFF"/>
              </a:solidFill>
            </a:ln>
            <a:effectLst/>
          </c:spPr>
          <c:invertIfNegative val="0"/>
          <c:dLbls>
            <c:dLbl>
              <c:idx val="0"/>
              <c:layout>
                <c:manualLayout>
                  <c:x val="8.3166999334664E-3"/>
                  <c:y val="-7.1222267088408824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9-7139-4602-919A-351A2DB4EEB4}"/>
                </c:ext>
              </c:extLst>
            </c:dLbl>
            <c:dLbl>
              <c:idx val="1"/>
              <c:layout>
                <c:manualLayout>
                  <c:x val="8.3166999334664E-3"/>
                  <c:y val="-7.1222267088408824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9-7139-4602-919A-351A2DB4EEB4}"/>
                </c:ext>
              </c:extLst>
            </c:dLbl>
            <c:dLbl>
              <c:idx val="2"/>
              <c:layout>
                <c:manualLayout>
                  <c:x val="8.3166999334664E-3"/>
                  <c:y val="-7.1222267088408824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A-7139-4602-919A-351A2DB4EEB4}"/>
                </c:ext>
              </c:extLst>
            </c:dLbl>
            <c:dLbl>
              <c:idx val="3"/>
              <c:layout>
                <c:manualLayout>
                  <c:x val="8.3166999334664E-3"/>
                  <c:y val="-7.1222267088408824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A-7139-4602-919A-351A2DB4EEB4}"/>
                </c:ext>
              </c:extLst>
            </c:dLbl>
            <c:dLbl>
              <c:idx val="5"/>
              <c:layout>
                <c:manualLayout>
                  <c:x val="8.3166999334664E-3"/>
                  <c:y val="-7.1222267088408824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A-7139-4602-919A-351A2DB4EEB4}"/>
                </c:ext>
              </c:extLst>
            </c:dLbl>
            <c:dLbl>
              <c:idx val="6"/>
              <c:layout>
                <c:manualLayout>
                  <c:x val="8.3166999334664E-3"/>
                  <c:y val="-7.1222267088408824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A-7139-4602-919A-351A2DB4EEB4}"/>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Ensure Compliance/Minimize Risks
(n  = 40)</c:v>
                </c:pt>
                <c:pt idx="1">
                  <c:v>Generate Revenue
(n = 28)</c:v>
                </c:pt>
                <c:pt idx="2">
                  <c:v>Improve Operating Margins
(n= 48)</c:v>
                </c:pt>
                <c:pt idx="3">
                  <c:v>Increase Human Capital Effectiveness
(n = 32)</c:v>
                </c:pt>
                <c:pt idx="4">
                  <c:v>Excel in Customer (or Citizen) Experience
(n = 46)</c:v>
                </c:pt>
                <c:pt idx="5">
                  <c:v>Optimize Asset Utilization
(n = 49)</c:v>
                </c:pt>
              </c:strCache>
            </c:strRef>
          </c:cat>
          <c:val>
            <c:numRef>
              <c:f>Sheet1!$B$4:$G$4</c:f>
              <c:numCache>
                <c:formatCode>0%</c:formatCode>
                <c:ptCount val="6"/>
                <c:pt idx="0">
                  <c:v>0.3</c:v>
                </c:pt>
                <c:pt idx="1">
                  <c:v>0.28571000000000002</c:v>
                </c:pt>
                <c:pt idx="2">
                  <c:v>0.20832999999999999</c:v>
                </c:pt>
                <c:pt idx="3">
                  <c:v>0.25</c:v>
                </c:pt>
                <c:pt idx="4">
                  <c:v>0.21739</c:v>
                </c:pt>
                <c:pt idx="5">
                  <c:v>0.14285999999999999</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B-7139-4602-919A-351A2DB4EEB4}"/>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low"/>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1"/>
        <c:axPos val="b"/>
        <c:numFmt formatCode="0%" sourceLinked="1"/>
        <c:majorTickMark val="none"/>
        <c:minorTickMark val="none"/>
        <c:tickLblPos val="nextTo"/>
        <c:crossAx val="608107176"/>
        <c:crosses val="max"/>
        <c:crossBetween val="between"/>
        <c:majorUnit val="0.5"/>
      </c:valAx>
      <c:spPr>
        <a:noFill/>
        <a:ln>
          <a:noFill/>
        </a:ln>
        <a:effectLst/>
      </c:spPr>
    </c:plotArea>
    <c:legend>
      <c:legendPos val="t"/>
      <c:layout>
        <c:manualLayout>
          <c:xMode val="edge"/>
          <c:yMode val="edge"/>
          <c:x val="0"/>
          <c:y val="0"/>
          <c:w val="0.72583311068152412"/>
          <c:h val="6.07664827153016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276085624027537"/>
          <c:y val="0"/>
          <c:w val="0.93710137795275594"/>
          <c:h val="0.93825462232233625"/>
        </c:manualLayout>
      </c:layout>
      <c:barChart>
        <c:barDir val="bar"/>
        <c:grouping val="clustered"/>
        <c:varyColors val="0"/>
        <c:ser>
          <c:idx val="0"/>
          <c:order val="0"/>
          <c:tx>
            <c:strRef>
              <c:f>Sheet1!$A$2</c:f>
              <c:strCache>
                <c:ptCount val="1"/>
              </c:strCache>
            </c:strRef>
          </c:tx>
          <c:spPr>
            <a:solidFill>
              <a:srgbClr val="002856"/>
            </a:solidFill>
            <a:ln w="12700">
              <a:solidFill>
                <a:srgbClr val="FFFFFF"/>
              </a:solidFill>
            </a:ln>
            <a:effectLst/>
          </c:spPr>
          <c:invertIfNegative val="0"/>
          <c:dPt>
            <c:idx val="1"/>
            <c:invertIfNegative val="0"/>
            <c:bubble3D val="0"/>
            <c:spPr>
              <a:solidFill>
                <a:schemeClr val="accent5"/>
              </a:solidFill>
              <a:ln w="12700">
                <a:solidFill>
                  <a:srgbClr val="FFFFFF"/>
                </a:solidFill>
              </a:ln>
              <a:effectLst/>
            </c:spPr>
            <c:extLst>
              <c:ext xmlns:c16="http://schemas.microsoft.com/office/drawing/2014/chart" uri="{C3380CC4-5D6E-409C-BE32-E72D297353CC}">
                <c16:uniqueId val="{00000000-DEE9-4E50-ADE5-06728391F52F}"/>
              </c:ext>
            </c:extLst>
          </c:dPt>
          <c:dLbls>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Sheet1!$B$1:$V$1</c:f>
              <c:strCache>
                <c:ptCount val="21"/>
                <c:pt idx="0">
                  <c:v>Balance cybersecurity and risk management with running and growing the business</c:v>
                </c:pt>
                <c:pt idx="1">
                  <c:v>Demonstrate the business value of IT using compelling narratives and metrics</c:v>
                </c:pt>
                <c:pt idx="2">
                  <c:v>Strategically manage IT budgets to balance cost, value, risk</c:v>
                </c:pt>
                <c:pt idx="3">
                  <c:v>Integrate, innovate and modernize enterprise applications</c:v>
                </c:pt>
                <c:pt idx="4">
                  <c:v>Design and implement organizational structures to drive IT effectiveness</c:v>
                </c:pt>
                <c:pt idx="5">
                  <c:v>Create an IT strategy</c:v>
                </c:pt>
                <c:pt idx="6">
                  <c:v>Evolve operating models within the IT department and the broader enterprise</c:v>
                </c:pt>
                <c:pt idx="7">
                  <c:v>Improve enterprise operational performance</c:v>
                </c:pt>
                <c:pt idx="8">
                  <c:v>Establish enterprise IT governance that can adapt to business goals</c:v>
                </c:pt>
                <c:pt idx="9">
                  <c:v>Strategically manage vendors and other third-party relationships</c:v>
                </c:pt>
                <c:pt idx="10">
                  <c:v>Drive agile ways of working and digital fluency enterprise wide</c:v>
                </c:pt>
                <c:pt idx="11">
                  <c:v>Embed digital information and technology in business strategy</c:v>
                </c:pt>
                <c:pt idx="12">
                  <c:v>Modernize infrastructure through I&amp;O automation, DevSecOps, CI/CD, IoT</c:v>
                </c:pt>
                <c:pt idx="13">
                  <c:v>Share digital leadership responsibility with other CxOs and their teams</c:v>
                </c:pt>
                <c:pt idx="14">
                  <c:v>Assess and improve digital performance</c:v>
                </c:pt>
                <c:pt idx="15">
                  <c:v>Support and scale new digital products, services and experiences</c:v>
                </c:pt>
                <c:pt idx="16">
                  <c:v>Build a diverse technology workforce enterprise wide</c:v>
                </c:pt>
                <c:pt idx="17">
                  <c:v>Create an innovation competency and culture</c:v>
                </c:pt>
                <c:pt idx="18">
                  <c:v>Architect and build modular, integrated D&amp;A, AI and other digital platforms</c:v>
                </c:pt>
                <c:pt idx="19">
                  <c:v>Develop business executive leadership skills</c:v>
                </c:pt>
                <c:pt idx="20">
                  <c:v>Track and assess disruptive trends using business scenarios</c:v>
                </c:pt>
              </c:strCache>
            </c:strRef>
          </c:cat>
          <c:val>
            <c:numRef>
              <c:f>Sheet1!$B$2:$V$2</c:f>
              <c:numCache>
                <c:formatCode>0%</c:formatCode>
                <c:ptCount val="21"/>
                <c:pt idx="0">
                  <c:v>0.66291999999999995</c:v>
                </c:pt>
                <c:pt idx="1">
                  <c:v>0.55056000000000005</c:v>
                </c:pt>
                <c:pt idx="2">
                  <c:v>0.51685000000000003</c:v>
                </c:pt>
                <c:pt idx="3">
                  <c:v>0.42697000000000002</c:v>
                </c:pt>
                <c:pt idx="4">
                  <c:v>0.41572999999999999</c:v>
                </c:pt>
                <c:pt idx="5">
                  <c:v>0.39326</c:v>
                </c:pt>
                <c:pt idx="6">
                  <c:v>0.39326</c:v>
                </c:pt>
                <c:pt idx="7">
                  <c:v>0.39326</c:v>
                </c:pt>
                <c:pt idx="8">
                  <c:v>0.37079000000000001</c:v>
                </c:pt>
                <c:pt idx="9">
                  <c:v>0.37079000000000001</c:v>
                </c:pt>
                <c:pt idx="10">
                  <c:v>0.35954999999999998</c:v>
                </c:pt>
                <c:pt idx="11">
                  <c:v>0.35954999999999998</c:v>
                </c:pt>
                <c:pt idx="12">
                  <c:v>0.33707999999999999</c:v>
                </c:pt>
                <c:pt idx="13">
                  <c:v>0.32584000000000002</c:v>
                </c:pt>
                <c:pt idx="14">
                  <c:v>0.31461</c:v>
                </c:pt>
                <c:pt idx="15">
                  <c:v>0.31461</c:v>
                </c:pt>
                <c:pt idx="16">
                  <c:v>0.29213</c:v>
                </c:pt>
                <c:pt idx="17">
                  <c:v>0.29213</c:v>
                </c:pt>
                <c:pt idx="18">
                  <c:v>0.28089999999999998</c:v>
                </c:pt>
                <c:pt idx="19">
                  <c:v>0.22472</c:v>
                </c:pt>
                <c:pt idx="20">
                  <c:v>0.11236</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dLbls>
          <c:dLblPos val="outEnd"/>
          <c:showLegendKey val="0"/>
          <c:showVal val="1"/>
          <c:showCatName val="0"/>
          <c:showSerName val="0"/>
          <c:showPercent val="0"/>
          <c:showBubbleSize val="0"/>
        </c:dLbls>
        <c:gapWidth val="5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0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max val="1"/>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933696945452207"/>
          <c:y val="2.9574710344547565E-2"/>
          <c:w val="0.42307943638361706"/>
          <c:h val="0.85231530337058381"/>
        </c:manualLayout>
      </c:layout>
      <c:barChart>
        <c:barDir val="bar"/>
        <c:grouping val="clustered"/>
        <c:varyColors val="0"/>
        <c:ser>
          <c:idx val="0"/>
          <c:order val="0"/>
          <c:tx>
            <c:strRef>
              <c:f>Sheet1!$A$2</c:f>
              <c:strCache>
                <c:ptCount val="1"/>
                <c:pt idx="0">
                  <c:v>Activity should Be CIO's Responsibility</c:v>
                </c:pt>
              </c:strCache>
            </c:strRef>
          </c:tx>
          <c:spPr>
            <a:solidFill>
              <a:srgbClr val="002856"/>
            </a:solidFill>
            <a:ln w="19939">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Lead business areas’ digital transformation initiatives</c:v>
                </c:pt>
                <c:pt idx="1">
                  <c:v>Build digital business strategies for business areas</c:v>
                </c:pt>
                <c:pt idx="2">
                  <c:v>Foster technology-enabled innovation in business areas</c:v>
                </c:pt>
                <c:pt idx="3">
                  <c:v>Monetize business areas’ data or technology capabilities</c:v>
                </c:pt>
                <c:pt idx="4">
                  <c:v>Improve the digital employee experience in business areas</c:v>
                </c:pt>
                <c:pt idx="5">
                  <c:v>Improve the digital customer or citizen experience</c:v>
                </c:pt>
              </c:strCache>
            </c:strRef>
          </c:cat>
          <c:val>
            <c:numRef>
              <c:f>Sheet1!$B$2:$G$2</c:f>
              <c:numCache>
                <c:formatCode>0.000%</c:formatCode>
                <c:ptCount val="6"/>
                <c:pt idx="0">
                  <c:v>0.87778</c:v>
                </c:pt>
                <c:pt idx="1">
                  <c:v>0.82221999999999995</c:v>
                </c:pt>
                <c:pt idx="2">
                  <c:v>0.98889000000000005</c:v>
                </c:pt>
                <c:pt idx="3">
                  <c:v>0.73333000000000004</c:v>
                </c:pt>
                <c:pt idx="4">
                  <c:v>0.98889000000000005</c:v>
                </c:pt>
                <c:pt idx="5">
                  <c:v>0.92222000000000004</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1"/>
          <c:tx>
            <c:strRef>
              <c:f>Sheet1!$A$3</c:f>
              <c:strCache>
                <c:ptCount val="1"/>
                <c:pt idx="0">
                  <c:v>Activity Should be Business Area Leader's Responsibility</c:v>
                </c:pt>
              </c:strCache>
            </c:strRef>
          </c:tx>
          <c:spPr>
            <a:solidFill>
              <a:srgbClr val="009AD7"/>
            </a:solidFill>
            <a:ln w="19939">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Lead business areas’ digital transformation initiatives</c:v>
                </c:pt>
                <c:pt idx="1">
                  <c:v>Build digital business strategies for business areas</c:v>
                </c:pt>
                <c:pt idx="2">
                  <c:v>Foster technology-enabled innovation in business areas</c:v>
                </c:pt>
                <c:pt idx="3">
                  <c:v>Monetize business areas’ data or technology capabilities</c:v>
                </c:pt>
                <c:pt idx="4">
                  <c:v>Improve the digital employee experience in business areas</c:v>
                </c:pt>
                <c:pt idx="5">
                  <c:v>Improve the digital customer or citizen experience</c:v>
                </c:pt>
              </c:strCache>
            </c:strRef>
          </c:cat>
          <c:val>
            <c:numRef>
              <c:f>Sheet1!$B$3:$G$3</c:f>
              <c:numCache>
                <c:formatCode>0.000%</c:formatCode>
                <c:ptCount val="6"/>
                <c:pt idx="0">
                  <c:v>0.96667000000000003</c:v>
                </c:pt>
                <c:pt idx="1">
                  <c:v>0.9</c:v>
                </c:pt>
                <c:pt idx="2">
                  <c:v>0.9</c:v>
                </c:pt>
                <c:pt idx="3">
                  <c:v>0.93332999999999999</c:v>
                </c:pt>
                <c:pt idx="4">
                  <c:v>0.88888999999999996</c:v>
                </c:pt>
                <c:pt idx="5">
                  <c:v>0.94443999999999995</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dLbls>
          <c:dLblPos val="outEnd"/>
          <c:showLegendKey val="0"/>
          <c:showVal val="1"/>
          <c:showCatName val="0"/>
          <c:showSerName val="0"/>
          <c:showPercent val="0"/>
          <c:showBubbleSize val="0"/>
        </c:dLbls>
        <c:gapWidth val="5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0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max val="1"/>
        </c:scaling>
        <c:delete val="0"/>
        <c:axPos val="b"/>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7.2522596015966945E-2"/>
          <c:y val="0"/>
          <c:w val="0.89999989866121322"/>
          <c:h val="5.3418940951858791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324470493995445"/>
          <c:y val="5.8390715637425513E-3"/>
          <c:w val="0.41742273053890555"/>
          <c:h val="0.85231530337058381"/>
        </c:manualLayout>
      </c:layout>
      <c:barChart>
        <c:barDir val="bar"/>
        <c:grouping val="clustered"/>
        <c:varyColors val="0"/>
        <c:ser>
          <c:idx val="0"/>
          <c:order val="0"/>
          <c:tx>
            <c:strRef>
              <c:f>Sheet1!$A$2</c:f>
              <c:strCache>
                <c:ptCount val="1"/>
                <c:pt idx="0">
                  <c:v>Activity should Be CIO's Responsibility</c:v>
                </c:pt>
              </c:strCache>
            </c:strRef>
          </c:tx>
          <c:spPr>
            <a:solidFill>
              <a:srgbClr val="002856"/>
            </a:solidFill>
            <a:ln w="19939">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Sheet1!$B$1:$H$1</c:f>
              <c:strCache>
                <c:ptCount val="7"/>
                <c:pt idx="0">
                  <c:v>Ensure business areas’ digital technology investments align with our business strategy</c:v>
                </c:pt>
                <c:pt idx="1">
                  <c:v>Track value realization of business areas’ digital technology investments</c:v>
                </c:pt>
                <c:pt idx="2">
                  <c:v>Track cost-effectiveness of business areas’ digital technology investments</c:v>
                </c:pt>
                <c:pt idx="3">
                  <c:v>Ensure the quality of enterprise and/or customer data</c:v>
                </c:pt>
                <c:pt idx="4">
                  <c:v>Limit business areas’ cybersecurity and data vulnerabilities</c:v>
                </c:pt>
                <c:pt idx="5">
                  <c:v>Ensure business areas’ digital technologies comply with laws and regulations</c:v>
                </c:pt>
                <c:pt idx="6">
                  <c:v>Own accountability for realizing the value of business areas’ digital technology investments</c:v>
                </c:pt>
              </c:strCache>
            </c:strRef>
          </c:cat>
          <c:val>
            <c:numRef>
              <c:f>Sheet1!$B$2:$H$2</c:f>
              <c:numCache>
                <c:formatCode>0.000%</c:formatCode>
                <c:ptCount val="7"/>
                <c:pt idx="0">
                  <c:v>0.96667000000000003</c:v>
                </c:pt>
                <c:pt idx="1">
                  <c:v>0.8</c:v>
                </c:pt>
                <c:pt idx="2">
                  <c:v>0.82221999999999995</c:v>
                </c:pt>
                <c:pt idx="3">
                  <c:v>0.75556000000000001</c:v>
                </c:pt>
                <c:pt idx="4">
                  <c:v>0.96667000000000003</c:v>
                </c:pt>
                <c:pt idx="5">
                  <c:v>0.92222000000000004</c:v>
                </c:pt>
                <c:pt idx="6">
                  <c:v>0.72221999999999997</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1"/>
          <c:tx>
            <c:strRef>
              <c:f>Sheet1!$A$3</c:f>
              <c:strCache>
                <c:ptCount val="1"/>
                <c:pt idx="0">
                  <c:v>Activity Should be Business Area Leader's Responsibility</c:v>
                </c:pt>
              </c:strCache>
            </c:strRef>
          </c:tx>
          <c:spPr>
            <a:solidFill>
              <a:srgbClr val="009AD7"/>
            </a:solidFill>
            <a:ln w="19939">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Sheet1!$B$1:$H$1</c:f>
              <c:strCache>
                <c:ptCount val="7"/>
                <c:pt idx="0">
                  <c:v>Ensure business areas’ digital technology investments align with our business strategy</c:v>
                </c:pt>
                <c:pt idx="1">
                  <c:v>Track value realization of business areas’ digital technology investments</c:v>
                </c:pt>
                <c:pt idx="2">
                  <c:v>Track cost-effectiveness of business areas’ digital technology investments</c:v>
                </c:pt>
                <c:pt idx="3">
                  <c:v>Ensure the quality of enterprise and/or customer data</c:v>
                </c:pt>
                <c:pt idx="4">
                  <c:v>Limit business areas’ cybersecurity and data vulnerabilities</c:v>
                </c:pt>
                <c:pt idx="5">
                  <c:v>Ensure business areas’ digital technologies comply with laws and regulations</c:v>
                </c:pt>
                <c:pt idx="6">
                  <c:v>Own accountability for realizing the value of business areas’ digital technology investments</c:v>
                </c:pt>
              </c:strCache>
            </c:strRef>
          </c:cat>
          <c:val>
            <c:numRef>
              <c:f>Sheet1!$B$3:$H$3</c:f>
              <c:numCache>
                <c:formatCode>0.000%</c:formatCode>
                <c:ptCount val="7"/>
                <c:pt idx="0">
                  <c:v>0.92222000000000004</c:v>
                </c:pt>
                <c:pt idx="1">
                  <c:v>0.96667000000000003</c:v>
                </c:pt>
                <c:pt idx="2">
                  <c:v>0.93332999999999999</c:v>
                </c:pt>
                <c:pt idx="3">
                  <c:v>0.94443999999999995</c:v>
                </c:pt>
                <c:pt idx="4">
                  <c:v>0.77778000000000003</c:v>
                </c:pt>
                <c:pt idx="5">
                  <c:v>0.95555999999999996</c:v>
                </c:pt>
                <c:pt idx="6">
                  <c:v>0.92222000000000004</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dLbls>
          <c:dLblPos val="outEnd"/>
          <c:showLegendKey val="0"/>
          <c:showVal val="1"/>
          <c:showCatName val="0"/>
          <c:showSerName val="0"/>
          <c:showPercent val="0"/>
          <c:showBubbleSize val="0"/>
        </c:dLbls>
        <c:gapWidth val="5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max val="1"/>
        </c:scaling>
        <c:delete val="0"/>
        <c:axPos val="b"/>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r"/>
      <c:layout>
        <c:manualLayout>
          <c:xMode val="edge"/>
          <c:yMode val="edge"/>
          <c:x val="0.84345304219048567"/>
          <c:y val="0"/>
          <c:w val="0.15654695780951433"/>
          <c:h val="0.3426531619445005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207811402215502"/>
          <c:y val="6.506186932018497E-2"/>
          <c:w val="0.93710137795275594"/>
          <c:h val="0.8646853099548123"/>
        </c:manualLayout>
      </c:layout>
      <c:barChart>
        <c:barDir val="bar"/>
        <c:grouping val="clustered"/>
        <c:varyColors val="0"/>
        <c:ser>
          <c:idx val="0"/>
          <c:order val="0"/>
          <c:tx>
            <c:strRef>
              <c:f>Sheet1!$B$2:$H$2</c:f>
              <c:strCache>
                <c:ptCount val="7"/>
                <c:pt idx="0">
                  <c:v>26.984%</c:v>
                </c:pt>
                <c:pt idx="1">
                  <c:v>22.222%</c:v>
                </c:pt>
                <c:pt idx="2">
                  <c:v>22.222%</c:v>
                </c:pt>
                <c:pt idx="3">
                  <c:v>15.873%</c:v>
                </c:pt>
                <c:pt idx="4">
                  <c:v>14.286%</c:v>
                </c:pt>
                <c:pt idx="5">
                  <c:v>11.111%</c:v>
                </c:pt>
                <c:pt idx="6">
                  <c:v>9.524%</c:v>
                </c:pt>
              </c:strCache>
            </c:strRef>
          </c:tx>
          <c:spPr>
            <a:solidFill>
              <a:schemeClr val="accent1"/>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2-7261-47F7-A1F6-51EBE18987C7}"/>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1-7261-47F7-A1F6-51EBE18987C7}"/>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0-7261-47F7-A1F6-51EBE18987C7}"/>
              </c:ext>
            </c:extLst>
          </c:dPt>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Sheet1!$B$1:$I$1</c:f>
              <c:strCache>
                <c:ptCount val="8"/>
                <c:pt idx="0">
                  <c:v>Artificial Intelligence (Machine Learning)</c:v>
                </c:pt>
                <c:pt idx="1">
                  <c:v>Artificial intelligence (Unspecified)</c:v>
                </c:pt>
                <c:pt idx="2">
                  <c:v>Generative AI</c:v>
                </c:pt>
                <c:pt idx="3">
                  <c:v>Internet of Things</c:v>
                </c:pt>
                <c:pt idx="4">
                  <c:v>Business Intelligence and Data analytics</c:v>
                </c:pt>
                <c:pt idx="5">
                  <c:v>Green Technology/Sustainability</c:v>
                </c:pt>
                <c:pt idx="6">
                  <c:v>Cloud (including XaaS)</c:v>
                </c:pt>
                <c:pt idx="7">
                  <c:v>Industry specific</c:v>
                </c:pt>
              </c:strCache>
            </c:strRef>
          </c:cat>
          <c:val>
            <c:numRef>
              <c:f>Sheet1!$B$2:$I$2</c:f>
              <c:numCache>
                <c:formatCode>0.000%</c:formatCode>
                <c:ptCount val="8"/>
                <c:pt idx="0">
                  <c:v>0.26984000000000002</c:v>
                </c:pt>
                <c:pt idx="1">
                  <c:v>0.22222</c:v>
                </c:pt>
                <c:pt idx="2">
                  <c:v>0.22222</c:v>
                </c:pt>
                <c:pt idx="3">
                  <c:v>0.15873000000000001</c:v>
                </c:pt>
                <c:pt idx="4">
                  <c:v>0.14285999999999999</c:v>
                </c:pt>
                <c:pt idx="5">
                  <c:v>0.11111</c:v>
                </c:pt>
                <c:pt idx="6">
                  <c:v>9.5240000000000005E-2</c:v>
                </c:pt>
                <c:pt idx="7">
                  <c:v>9.5240000000000005E-2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dLbls>
          <c:dLblPos val="outEnd"/>
          <c:showLegendKey val="0"/>
          <c:showVal val="1"/>
          <c:showCatName val="0"/>
          <c:showSerName val="0"/>
          <c:showPercent val="0"/>
          <c:showBubbleSize val="0"/>
        </c:dLbls>
        <c:gapWidth val="5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max val="0.4"/>
          <c:min val="0"/>
        </c:scaling>
        <c:delete val="0"/>
        <c:axPos val="b"/>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1"/>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714344878354722"/>
          <c:y val="6.1129051642263642E-2"/>
          <c:w val="0.59836243304644698"/>
          <c:h val="0.7912982566663066"/>
        </c:manualLayout>
      </c:layout>
      <c:barChart>
        <c:barDir val="bar"/>
        <c:grouping val="stacked"/>
        <c:varyColors val="0"/>
        <c:ser>
          <c:idx val="1"/>
          <c:order val="0"/>
          <c:tx>
            <c:strRef>
              <c:f>Sheet1!$A$2</c:f>
              <c:strCache>
                <c:ptCount val="1"/>
                <c:pt idx="0">
                  <c:v>Have already deployed</c:v>
                </c:pt>
              </c:strCache>
            </c:strRef>
          </c:tx>
          <c:spPr>
            <a:solidFill>
              <a:schemeClr val="accent1"/>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2"/>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Sheet1!$B$1:$P$1</c:f>
              <c:strCache>
                <c:ptCount val="15"/>
                <c:pt idx="0">
                  <c:v>AI/ML</c:v>
                </c:pt>
                <c:pt idx="1">
                  <c:v>Distributed Cloud</c:v>
                </c:pt>
                <c:pt idx="2">
                  <c:v>Low-Code/No-Code Development Platform</c:v>
                </c:pt>
                <c:pt idx="3">
                  <c:v>5G</c:v>
                </c:pt>
                <c:pt idx="4">
                  <c:v>Enterprise Environmental, Social and Governance Software</c:v>
                </c:pt>
                <c:pt idx="5">
                  <c:v>Edge Computing</c:v>
                </c:pt>
                <c:pt idx="6">
                  <c:v>Multiexperience development platform (MXDP)</c:v>
                </c:pt>
                <c:pt idx="7">
                  <c:v>Blockchain</c:v>
                </c:pt>
                <c:pt idx="8">
                  <c:v>Secure Access Service Edge (SASE)</c:v>
                </c:pt>
                <c:pt idx="9">
                  <c:v>Privacy-Enhancing Computation</c:v>
                </c:pt>
                <c:pt idx="10">
                  <c:v>Superapps</c:v>
                </c:pt>
                <c:pt idx="11">
                  <c:v>Generative AI</c:v>
                </c:pt>
                <c:pt idx="12">
                  <c:v>Metaverse</c:v>
                </c:pt>
                <c:pt idx="13">
                  <c:v>Cryptocurrency Transactions</c:v>
                </c:pt>
                <c:pt idx="14">
                  <c:v>Quantum Computing</c:v>
                </c:pt>
              </c:strCache>
            </c:strRef>
          </c:cat>
          <c:val>
            <c:numRef>
              <c:f>Sheet1!$B$2:$P$2</c:f>
              <c:numCache>
                <c:formatCode>0%</c:formatCode>
                <c:ptCount val="15"/>
                <c:pt idx="0">
                  <c:v>0.44444</c:v>
                </c:pt>
                <c:pt idx="1">
                  <c:v>0.41110999999999998</c:v>
                </c:pt>
                <c:pt idx="2">
                  <c:v>0.38889000000000001</c:v>
                </c:pt>
                <c:pt idx="3">
                  <c:v>0.26667000000000002</c:v>
                </c:pt>
                <c:pt idx="4">
                  <c:v>0.21110999999999999</c:v>
                </c:pt>
                <c:pt idx="5">
                  <c:v>0.21110999999999999</c:v>
                </c:pt>
                <c:pt idx="6">
                  <c:v>0.13333</c:v>
                </c:pt>
                <c:pt idx="7">
                  <c:v>0.1</c:v>
                </c:pt>
                <c:pt idx="8">
                  <c:v>7.7780000000000002E-2</c:v>
                </c:pt>
                <c:pt idx="9">
                  <c:v>5.5559999999999998E-2</c:v>
                </c:pt>
                <c:pt idx="10">
                  <c:v>6.6669999999999993E-2</c:v>
                </c:pt>
                <c:pt idx="11">
                  <c:v>4.444E-2</c:v>
                </c:pt>
                <c:pt idx="12">
                  <c:v>4.444E-2</c:v>
                </c:pt>
                <c:pt idx="13">
                  <c:v>2.222E-2</c:v>
                </c:pt>
                <c:pt idx="14">
                  <c:v>0</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1"/>
          <c:tx>
            <c:strRef>
              <c:f>Sheet1!$A$3</c:f>
              <c:strCache>
                <c:ptCount val="1"/>
                <c:pt idx="0">
                  <c:v>Will deploy within next 12 months</c:v>
                </c:pt>
              </c:strCache>
            </c:strRef>
          </c:tx>
          <c:spPr>
            <a:solidFill>
              <a:srgbClr val="6A80A3"/>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2"/>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Sheet1!$B$1:$P$1</c:f>
              <c:strCache>
                <c:ptCount val="15"/>
                <c:pt idx="0">
                  <c:v>AI/ML</c:v>
                </c:pt>
                <c:pt idx="1">
                  <c:v>Distributed Cloud</c:v>
                </c:pt>
                <c:pt idx="2">
                  <c:v>Low-Code/No-Code Development Platform</c:v>
                </c:pt>
                <c:pt idx="3">
                  <c:v>5G</c:v>
                </c:pt>
                <c:pt idx="4">
                  <c:v>Enterprise Environmental, Social and Governance Software</c:v>
                </c:pt>
                <c:pt idx="5">
                  <c:v>Edge Computing</c:v>
                </c:pt>
                <c:pt idx="6">
                  <c:v>Multiexperience development platform (MXDP)</c:v>
                </c:pt>
                <c:pt idx="7">
                  <c:v>Blockchain</c:v>
                </c:pt>
                <c:pt idx="8">
                  <c:v>Secure Access Service Edge (SASE)</c:v>
                </c:pt>
                <c:pt idx="9">
                  <c:v>Privacy-Enhancing Computation</c:v>
                </c:pt>
                <c:pt idx="10">
                  <c:v>Superapps</c:v>
                </c:pt>
                <c:pt idx="11">
                  <c:v>Generative AI</c:v>
                </c:pt>
                <c:pt idx="12">
                  <c:v>Metaverse</c:v>
                </c:pt>
                <c:pt idx="13">
                  <c:v>Cryptocurrency Transactions</c:v>
                </c:pt>
                <c:pt idx="14">
                  <c:v>Quantum Computing</c:v>
                </c:pt>
              </c:strCache>
            </c:strRef>
          </c:cat>
          <c:val>
            <c:numRef>
              <c:f>Sheet1!$B$3:$P$3</c:f>
              <c:numCache>
                <c:formatCode>0%</c:formatCode>
                <c:ptCount val="15"/>
                <c:pt idx="0">
                  <c:v>0.13333</c:v>
                </c:pt>
                <c:pt idx="1">
                  <c:v>0.16667000000000001</c:v>
                </c:pt>
                <c:pt idx="2">
                  <c:v>0.11111</c:v>
                </c:pt>
                <c:pt idx="3">
                  <c:v>8.8889999999999997E-2</c:v>
                </c:pt>
                <c:pt idx="4">
                  <c:v>0.2</c:v>
                </c:pt>
                <c:pt idx="5">
                  <c:v>0.14444000000000001</c:v>
                </c:pt>
                <c:pt idx="6">
                  <c:v>0.1</c:v>
                </c:pt>
                <c:pt idx="7">
                  <c:v>2.222E-2</c:v>
                </c:pt>
                <c:pt idx="8">
                  <c:v>0.13333</c:v>
                </c:pt>
                <c:pt idx="9">
                  <c:v>7.7780000000000002E-2</c:v>
                </c:pt>
                <c:pt idx="10">
                  <c:v>0.1</c:v>
                </c:pt>
                <c:pt idx="11">
                  <c:v>0.36667</c:v>
                </c:pt>
                <c:pt idx="12">
                  <c:v>5.5559999999999998E-2</c:v>
                </c:pt>
                <c:pt idx="13">
                  <c:v>1.111E-2</c:v>
                </c:pt>
                <c:pt idx="14">
                  <c:v>0</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2"/>
          <c:tx>
            <c:strRef>
              <c:f>Sheet1!$A$4</c:f>
              <c:strCache>
                <c:ptCount val="1"/>
                <c:pt idx="0">
                  <c:v>Will deploy between 12 to 24 months</c:v>
                </c:pt>
              </c:strCache>
            </c:strRef>
          </c:tx>
          <c:spPr>
            <a:solidFill>
              <a:schemeClr val="accent4"/>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bg2"/>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Sheet1!$B$1:$P$1</c:f>
              <c:strCache>
                <c:ptCount val="15"/>
                <c:pt idx="0">
                  <c:v>AI/ML</c:v>
                </c:pt>
                <c:pt idx="1">
                  <c:v>Distributed Cloud</c:v>
                </c:pt>
                <c:pt idx="2">
                  <c:v>Low-Code/No-Code Development Platform</c:v>
                </c:pt>
                <c:pt idx="3">
                  <c:v>5G</c:v>
                </c:pt>
                <c:pt idx="4">
                  <c:v>Enterprise Environmental, Social and Governance Software</c:v>
                </c:pt>
                <c:pt idx="5">
                  <c:v>Edge Computing</c:v>
                </c:pt>
                <c:pt idx="6">
                  <c:v>Multiexperience development platform (MXDP)</c:v>
                </c:pt>
                <c:pt idx="7">
                  <c:v>Blockchain</c:v>
                </c:pt>
                <c:pt idx="8">
                  <c:v>Secure Access Service Edge (SASE)</c:v>
                </c:pt>
                <c:pt idx="9">
                  <c:v>Privacy-Enhancing Computation</c:v>
                </c:pt>
                <c:pt idx="10">
                  <c:v>Superapps</c:v>
                </c:pt>
                <c:pt idx="11">
                  <c:v>Generative AI</c:v>
                </c:pt>
                <c:pt idx="12">
                  <c:v>Metaverse</c:v>
                </c:pt>
                <c:pt idx="13">
                  <c:v>Cryptocurrency Transactions</c:v>
                </c:pt>
                <c:pt idx="14">
                  <c:v>Quantum Computing</c:v>
                </c:pt>
              </c:strCache>
            </c:strRef>
          </c:cat>
          <c:val>
            <c:numRef>
              <c:f>Sheet1!$B$4:$P$4</c:f>
              <c:numCache>
                <c:formatCode>0%</c:formatCode>
                <c:ptCount val="15"/>
                <c:pt idx="0">
                  <c:v>0.2</c:v>
                </c:pt>
                <c:pt idx="1">
                  <c:v>8.8889999999999997E-2</c:v>
                </c:pt>
                <c:pt idx="2">
                  <c:v>0.15556</c:v>
                </c:pt>
                <c:pt idx="3">
                  <c:v>8.8889999999999997E-2</c:v>
                </c:pt>
                <c:pt idx="4">
                  <c:v>0.15556</c:v>
                </c:pt>
                <c:pt idx="5">
                  <c:v>0.14444000000000001</c:v>
                </c:pt>
                <c:pt idx="6">
                  <c:v>0.16667000000000001</c:v>
                </c:pt>
                <c:pt idx="7">
                  <c:v>4.444E-2</c:v>
                </c:pt>
                <c:pt idx="8">
                  <c:v>0.17777999999999999</c:v>
                </c:pt>
                <c:pt idx="9">
                  <c:v>0.14444000000000001</c:v>
                </c:pt>
                <c:pt idx="10">
                  <c:v>0.14444000000000001</c:v>
                </c:pt>
                <c:pt idx="11">
                  <c:v>0.23333000000000001</c:v>
                </c:pt>
                <c:pt idx="12">
                  <c:v>3.3329999999999999E-2</c:v>
                </c:pt>
                <c:pt idx="13">
                  <c:v>1.111E-2</c:v>
                </c:pt>
                <c:pt idx="14">
                  <c:v>3.3329999999999999E-2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3"/>
          <c:tx>
            <c:strRef>
              <c:f>Sheet1!$A$5</c:f>
              <c:strCache>
                <c:ptCount val="1"/>
                <c:pt idx="0">
                  <c:v>Will deploy in 2-3 years</c:v>
                </c:pt>
              </c:strCache>
            </c:strRef>
          </c:tx>
          <c:spPr>
            <a:solidFill>
              <a:srgbClr val="D0DEEA"/>
            </a:solidFill>
            <a:ln w="19050">
              <a:solidFill>
                <a:schemeClr val="bg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Sheet1!$B$1:$P$1</c:f>
              <c:strCache>
                <c:ptCount val="15"/>
                <c:pt idx="0">
                  <c:v>AI/ML</c:v>
                </c:pt>
                <c:pt idx="1">
                  <c:v>Distributed Cloud</c:v>
                </c:pt>
                <c:pt idx="2">
                  <c:v>Low-Code/No-Code Development Platform</c:v>
                </c:pt>
                <c:pt idx="3">
                  <c:v>5G</c:v>
                </c:pt>
                <c:pt idx="4">
                  <c:v>Enterprise Environmental, Social and Governance Software</c:v>
                </c:pt>
                <c:pt idx="5">
                  <c:v>Edge Computing</c:v>
                </c:pt>
                <c:pt idx="6">
                  <c:v>Multiexperience development platform (MXDP)</c:v>
                </c:pt>
                <c:pt idx="7">
                  <c:v>Blockchain</c:v>
                </c:pt>
                <c:pt idx="8">
                  <c:v>Secure Access Service Edge (SASE)</c:v>
                </c:pt>
                <c:pt idx="9">
                  <c:v>Privacy-Enhancing Computation</c:v>
                </c:pt>
                <c:pt idx="10">
                  <c:v>Superapps</c:v>
                </c:pt>
                <c:pt idx="11">
                  <c:v>Generative AI</c:v>
                </c:pt>
                <c:pt idx="12">
                  <c:v>Metaverse</c:v>
                </c:pt>
                <c:pt idx="13">
                  <c:v>Cryptocurrency Transactions</c:v>
                </c:pt>
                <c:pt idx="14">
                  <c:v>Quantum Computing</c:v>
                </c:pt>
              </c:strCache>
            </c:strRef>
          </c:cat>
          <c:val>
            <c:numRef>
              <c:f>Sheet1!$B$5:$P$5</c:f>
              <c:numCache>
                <c:formatCode>0%</c:formatCode>
                <c:ptCount val="15"/>
                <c:pt idx="0">
                  <c:v>0.14444000000000001</c:v>
                </c:pt>
                <c:pt idx="1">
                  <c:v>7.7780000000000002E-2</c:v>
                </c:pt>
                <c:pt idx="2">
                  <c:v>0.13333</c:v>
                </c:pt>
                <c:pt idx="3">
                  <c:v>0.18889</c:v>
                </c:pt>
                <c:pt idx="4">
                  <c:v>0.14444000000000001</c:v>
                </c:pt>
                <c:pt idx="5">
                  <c:v>8.8889999999999997E-2</c:v>
                </c:pt>
                <c:pt idx="6">
                  <c:v>0.17777999999999999</c:v>
                </c:pt>
                <c:pt idx="7">
                  <c:v>0.1</c:v>
                </c:pt>
                <c:pt idx="8">
                  <c:v>0.14444000000000001</c:v>
                </c:pt>
                <c:pt idx="9">
                  <c:v>0.17777999999999999</c:v>
                </c:pt>
                <c:pt idx="10">
                  <c:v>0.13333</c:v>
                </c:pt>
                <c:pt idx="11">
                  <c:v>0.17777999999999999</c:v>
                </c:pt>
                <c:pt idx="12">
                  <c:v>0.12222</c:v>
                </c:pt>
                <c:pt idx="13">
                  <c:v>3.3329999999999999E-2</c:v>
                </c:pt>
                <c:pt idx="14">
                  <c:v>0.12222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0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8.513157412211312E-6"/>
          <c:y val="0"/>
          <c:w val="0.76706027034933566"/>
          <c:h val="4.701048273695710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0.01852</cdr:x>
      <cdr:y>0.02876</cdr:y>
    </cdr:from>
    <cdr:to>
      <cdr:x>0.17073</cdr:x>
      <cdr:y>0.09445</cdr:y>
    </cdr:to>
    <cdr:sp macro="" textlink="">
      <cdr:nvSpPr>
        <cdr:cNvPr id="5" name="Rectangle 4">
          <a:extLst xmlns:a="http://schemas.openxmlformats.org/drawingml/2006/main">
            <a:ext uri="{FF2B5EF4-FFF2-40B4-BE49-F238E27FC236}">
              <a16:creationId xmlns:a16="http://schemas.microsoft.com/office/drawing/2014/main" id="{518AE93D-4CF7-40D6-A05F-C0FBD70B6D3B}"/>
            </a:ext>
          </a:extLst>
        </cdr:cNvPr>
        <cdr:cNvSpPr/>
      </cdr:nvSpPr>
      <cdr:spPr>
        <a:xfrm xmlns:a="http://schemas.openxmlformats.org/drawingml/2006/main">
          <a:off x="161072" y="102555"/>
          <a:ext cx="1323799" cy="234261"/>
        </a:xfrm>
        <a:prstGeom xmlns:a="http://schemas.openxmlformats.org/drawingml/2006/main" prst="rect">
          <a:avLst/>
        </a:prstGeom>
        <a:ln xmlns:a="http://schemas.openxmlformats.org/drawingml/2006/main">
          <a:solidFill>
            <a:srgbClr val="FF540A"/>
          </a:solidFill>
        </a:ln>
      </cdr:spPr>
      <cdr:style>
        <a:lnRef xmlns:a="http://schemas.openxmlformats.org/drawingml/2006/main" idx="2">
          <a:schemeClr val="dk1"/>
        </a:lnRef>
        <a:fillRef xmlns:a="http://schemas.openxmlformats.org/drawingml/2006/main" idx="1">
          <a:schemeClr val="lt1"/>
        </a:fillRef>
        <a:effectRef xmlns:a="http://schemas.openxmlformats.org/drawingml/2006/main" idx="0">
          <a:schemeClr val="dk1"/>
        </a:effectRef>
        <a:fontRef xmlns:a="http://schemas.openxmlformats.org/drawingml/2006/main" idx="minor">
          <a:schemeClr val="dk1"/>
        </a:fontRef>
      </cdr:style>
      <cdr:txBody>
        <a:bodyPr xmlns:a="http://schemas.openxmlformats.org/drawingml/2006/main" rtlCol="0" anchor="ctr"/>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dirty="0"/>
            <a:t>Average Change</a:t>
          </a:r>
        </a:p>
      </cdr:txBody>
    </cdr:sp>
  </cdr:relSizeAnchor>
  <cdr:relSizeAnchor xmlns:cdr="http://schemas.openxmlformats.org/drawingml/2006/chartDrawing">
    <cdr:from>
      <cdr:x>0.6905</cdr:x>
      <cdr:y>0.11088</cdr:y>
    </cdr:from>
    <cdr:to>
      <cdr:x>0.6905</cdr:x>
      <cdr:y>0.18424</cdr:y>
    </cdr:to>
    <cdr:sp macro="" textlink="">
      <cdr:nvSpPr>
        <cdr:cNvPr id="4" name="TextBox 3">
          <a:extLst xmlns:a="http://schemas.openxmlformats.org/drawingml/2006/main">
            <a:ext uri="{FF2B5EF4-FFF2-40B4-BE49-F238E27FC236}">
              <a16:creationId xmlns:a16="http://schemas.microsoft.com/office/drawing/2014/main" id="{8A505EC2-1C59-4506-B24C-4A2BDE67C3BA}"/>
            </a:ext>
          </a:extLst>
        </cdr:cNvPr>
        <cdr:cNvSpPr txBox="1"/>
      </cdr:nvSpPr>
      <cdr:spPr>
        <a:xfrm xmlns:a="http://schemas.openxmlformats.org/drawingml/2006/main">
          <a:off x="6005385" y="395416"/>
          <a:ext cx="65" cy="261610"/>
        </a:xfrm>
        <a:prstGeom xmlns:a="http://schemas.openxmlformats.org/drawingml/2006/main" prst="rect">
          <a:avLst/>
        </a:prstGeom>
        <a:noFill xmlns:a="http://schemas.openxmlformats.org/drawingml/2006/main"/>
      </cdr:spPr>
      <cdr:txBody>
        <a:bodyPr xmlns:a="http://schemas.openxmlformats.org/drawingml/2006/main" vertOverflow="clip" wrap="none" lIns="0" rIns="0" rtlCol="0">
          <a:spAutoFit/>
        </a:bodyPr>
        <a:lstStyle xmlns:a="http://schemas.openxmlformats.org/drawingml/2006/main"/>
        <a:p xmlns:a="http://schemas.openxmlformats.org/drawingml/2006/main">
          <a:pPr algn="l">
            <a:spcBef>
              <a:spcPts val="600"/>
            </a:spcBef>
          </a:pPr>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0.67039</cdr:x>
      <cdr:y>0.11222</cdr:y>
    </cdr:from>
    <cdr:to>
      <cdr:x>0.67039</cdr:x>
      <cdr:y>0.9626</cdr:y>
    </cdr:to>
    <cdr:cxnSp macro="">
      <cdr:nvCxnSpPr>
        <cdr:cNvPr id="8" name="Straight Connector 7">
          <a:extLst xmlns:a="http://schemas.openxmlformats.org/drawingml/2006/main">
            <a:ext uri="{FF2B5EF4-FFF2-40B4-BE49-F238E27FC236}">
              <a16:creationId xmlns:a16="http://schemas.microsoft.com/office/drawing/2014/main" id="{CD7F8056-CF5B-47A3-A45E-788F1DE26AFD}"/>
            </a:ext>
          </a:extLst>
        </cdr:cNvPr>
        <cdr:cNvCxnSpPr>
          <a:cxnSpLocks xmlns:a="http://schemas.openxmlformats.org/drawingml/2006/main"/>
        </cdr:cNvCxnSpPr>
      </cdr:nvCxnSpPr>
      <cdr:spPr>
        <a:xfrm xmlns:a="http://schemas.openxmlformats.org/drawingml/2006/main" flipV="1">
          <a:off x="5669804" y="509928"/>
          <a:ext cx="0" cy="3864132"/>
        </a:xfrm>
        <a:prstGeom xmlns:a="http://schemas.openxmlformats.org/drawingml/2006/main" prst="line">
          <a:avLst/>
        </a:prstGeom>
        <a:ln xmlns:a="http://schemas.openxmlformats.org/drawingml/2006/main" w="25400">
          <a:solidFill>
            <a:srgbClr val="6F7878"/>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26B98C-713B-4B72-A4D4-019F5DA80C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270BE1-CA36-4E08-BA4E-AC3C07DBA5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62039D-F6B0-4B3D-87CD-5EA4BC8D3B27}" type="datetimeFigureOut">
              <a:rPr lang="en-US" smtClean="0"/>
              <a:t>11/24/2023</a:t>
            </a:fld>
            <a:endParaRPr lang="en-US"/>
          </a:p>
        </p:txBody>
      </p:sp>
      <p:sp>
        <p:nvSpPr>
          <p:cNvPr id="4" name="Footer Placeholder 3">
            <a:extLst>
              <a:ext uri="{FF2B5EF4-FFF2-40B4-BE49-F238E27FC236}">
                <a16:creationId xmlns:a16="http://schemas.microsoft.com/office/drawing/2014/main" id="{87346B8E-2606-4769-BF30-459644BE4B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EC229D-172E-43E4-8A96-CF0E11D3D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3B6B68-6C65-4B67-BFEC-C9B9E8911328}" type="slidenum">
              <a:rPr lang="en-US" smtClean="0"/>
              <a:t>‹#›</a:t>
            </a:fld>
            <a:endParaRPr lang="en-US"/>
          </a:p>
        </p:txBody>
      </p:sp>
    </p:spTree>
    <p:extLst>
      <p:ext uri="{BB962C8B-B14F-4D97-AF65-F5344CB8AC3E}">
        <p14:creationId xmlns:p14="http://schemas.microsoft.com/office/powerpoint/2010/main" val="1730898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246888" y="3134806"/>
            <a:ext cx="6373368" cy="5698298"/>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a:extLst>
              <a:ext uri="{FF2B5EF4-FFF2-40B4-BE49-F238E27FC236}">
                <a16:creationId xmlns:a16="http://schemas.microsoft.com/office/drawing/2014/main" id="{EB9A72EB-8446-4162-8400-EAE51CA4B002}"/>
              </a:ext>
            </a:extLst>
          </p:cNvPr>
          <p:cNvSpPr>
            <a:spLocks noGrp="1" noRot="1" noChangeAspect="1"/>
          </p:cNvSpPr>
          <p:nvPr>
            <p:ph type="sldImg" idx="2"/>
          </p:nvPr>
        </p:nvSpPr>
        <p:spPr>
          <a:xfrm>
            <a:off x="1333500" y="658813"/>
            <a:ext cx="4191000" cy="2357437"/>
          </a:xfrm>
          <a:prstGeom prst="rect">
            <a:avLst/>
          </a:prstGeom>
          <a:noFill/>
          <a:ln w="12700">
            <a:solidFill>
              <a:prstClr val="black"/>
            </a:solidFill>
          </a:ln>
        </p:spPr>
        <p:txBody>
          <a:bodyPr vert="horz" lIns="91440" tIns="45720" rIns="91440" bIns="45720" rtlCol="0" anchor="ctr"/>
          <a:lstStyle/>
          <a:p>
            <a:endParaRPr lang="en-US"/>
          </a:p>
        </p:txBody>
      </p:sp>
      <p:sp>
        <p:nvSpPr>
          <p:cNvPr id="10" name="TextBox 9">
            <a:extLst>
              <a:ext uri="{FF2B5EF4-FFF2-40B4-BE49-F238E27FC236}">
                <a16:creationId xmlns:a16="http://schemas.microsoft.com/office/drawing/2014/main" id="{F59BBFC6-D472-4F66-A33B-98EEDC87B9D3}"/>
              </a:ext>
            </a:extLst>
          </p:cNvPr>
          <p:cNvSpPr txBox="1"/>
          <p:nvPr/>
        </p:nvSpPr>
        <p:spPr>
          <a:xfrm rot="16200000">
            <a:off x="-840060" y="1686780"/>
            <a:ext cx="2301912" cy="138499"/>
          </a:xfrm>
          <a:prstGeom prst="rect">
            <a:avLst/>
          </a:prstGeom>
          <a:noFill/>
        </p:spPr>
        <p:txBody>
          <a:bodyPr wrap="none" lIns="0" tIns="0" rIns="0" bIns="0" rtlCol="0" anchor="ctr" anchorCtr="0">
            <a:spAutoFit/>
          </a:bodyPr>
          <a:lstStyle/>
          <a:p>
            <a:pPr algn="ctr"/>
            <a:r>
              <a:rPr lang="en-US" sz="900">
                <a:solidFill>
                  <a:srgbClr val="C0C0C0"/>
                </a:solidFill>
              </a:rPr>
              <a:t>— NOT FOR EXTERNAL DISTRIBUTION —</a:t>
            </a:r>
          </a:p>
        </p:txBody>
      </p:sp>
      <p:sp>
        <p:nvSpPr>
          <p:cNvPr id="11" name="TextBox 10">
            <a:extLst>
              <a:ext uri="{FF2B5EF4-FFF2-40B4-BE49-F238E27FC236}">
                <a16:creationId xmlns:a16="http://schemas.microsoft.com/office/drawing/2014/main" id="{DA573FBF-EDF7-4974-B2B2-CF1E73B474F9}"/>
              </a:ext>
            </a:extLst>
          </p:cNvPr>
          <p:cNvSpPr txBox="1"/>
          <p:nvPr/>
        </p:nvSpPr>
        <p:spPr>
          <a:xfrm rot="5400000">
            <a:off x="5396148" y="1686780"/>
            <a:ext cx="2301912" cy="138499"/>
          </a:xfrm>
          <a:prstGeom prst="rect">
            <a:avLst/>
          </a:prstGeom>
          <a:noFill/>
        </p:spPr>
        <p:txBody>
          <a:bodyPr wrap="none" lIns="0" tIns="0" rIns="0" bIns="0" rtlCol="0" anchor="ctr" anchorCtr="0">
            <a:spAutoFit/>
          </a:bodyPr>
          <a:lstStyle/>
          <a:p>
            <a:pPr algn="ctr"/>
            <a:r>
              <a:rPr lang="en-US" sz="900">
                <a:solidFill>
                  <a:srgbClr val="C0C0C0"/>
                </a:solidFill>
              </a:rPr>
              <a:t>— NOT FOR EXTERNAL DISTRIBUTION —</a:t>
            </a:r>
          </a:p>
        </p:txBody>
      </p:sp>
      <p:sp>
        <p:nvSpPr>
          <p:cNvPr id="23" name="TextBox 22">
            <a:extLst>
              <a:ext uri="{FF2B5EF4-FFF2-40B4-BE49-F238E27FC236}">
                <a16:creationId xmlns:a16="http://schemas.microsoft.com/office/drawing/2014/main" id="{92C8F8D4-DFC9-4259-86F5-A4F987BA15DE}"/>
              </a:ext>
            </a:extLst>
          </p:cNvPr>
          <p:cNvSpPr txBox="1"/>
          <p:nvPr/>
        </p:nvSpPr>
        <p:spPr>
          <a:xfrm>
            <a:off x="246888" y="8887968"/>
            <a:ext cx="6290183" cy="184666"/>
          </a:xfrm>
          <a:prstGeom prst="rect">
            <a:avLst/>
          </a:prstGeom>
          <a:noFill/>
        </p:spPr>
        <p:txBody>
          <a:bodyPr wrap="none" lIns="0" tIns="0" rIns="0" bIns="0" rtlCol="0" anchor="b" anchorCtr="0">
            <a:spAutoFit/>
          </a:bodyPr>
          <a:lstStyle/>
          <a:p>
            <a:pPr marL="228600" indent="-228600"/>
            <a:fld id="{E1F39F5E-4058-4856-B2BD-0FDE5C1B6221}" type="slidenum">
              <a:rPr lang="en-US" sz="600" smtClean="0"/>
              <a:t>‹#›</a:t>
            </a:fld>
            <a:r>
              <a:rPr lang="en-US" sz="600"/>
              <a:t>	© 2023 Gartner, Inc. and/or its affiliates. All rights reserved. Gartner is a registered trademark of Gartner, Inc. or its affiliates.</a:t>
            </a:r>
            <a:br>
              <a:rPr lang="en-US" sz="600"/>
            </a:br>
            <a:r>
              <a:rPr lang="en-US" sz="600" b="1"/>
              <a:t>INTERNAL — FOR INTERNAL USE ONLY or RESTRICTED [CHOOSE ONE — DELETE AS APPROPRIATE]</a:t>
            </a:r>
            <a:r>
              <a:rPr lang="en-US" sz="600"/>
              <a:t> | Version X.X | Last updated [insert date format: DD Month YYYY]</a:t>
            </a:r>
          </a:p>
        </p:txBody>
      </p:sp>
      <p:sp>
        <p:nvSpPr>
          <p:cNvPr id="26" name="TextBox 25">
            <a:extLst>
              <a:ext uri="{FF2B5EF4-FFF2-40B4-BE49-F238E27FC236}">
                <a16:creationId xmlns:a16="http://schemas.microsoft.com/office/drawing/2014/main" id="{EF32A807-544A-4EBE-989F-ECAA016BF8D1}"/>
              </a:ext>
            </a:extLst>
          </p:cNvPr>
          <p:cNvSpPr txBox="1"/>
          <p:nvPr/>
        </p:nvSpPr>
        <p:spPr>
          <a:xfrm>
            <a:off x="246887" y="128016"/>
            <a:ext cx="6327648" cy="244682"/>
          </a:xfrm>
          <a:prstGeom prst="rect">
            <a:avLst/>
          </a:prstGeom>
          <a:noFill/>
        </p:spPr>
        <p:txBody>
          <a:bodyPr wrap="square" lIns="0" rtlCol="0">
            <a:spAutoFit/>
          </a:bodyPr>
          <a:lstStyle/>
          <a:p>
            <a:pPr>
              <a:lnSpc>
                <a:spcPct val="90000"/>
              </a:lnSpc>
            </a:pPr>
            <a:r>
              <a:rPr lang="en-US" sz="1100" b="1">
                <a:solidFill>
                  <a:schemeClr val="tx1"/>
                </a:solidFill>
              </a:rPr>
              <a:t>Presentation Title</a:t>
            </a:r>
          </a:p>
        </p:txBody>
      </p:sp>
    </p:spTree>
    <p:extLst>
      <p:ext uri="{BB962C8B-B14F-4D97-AF65-F5344CB8AC3E}">
        <p14:creationId xmlns:p14="http://schemas.microsoft.com/office/powerpoint/2010/main" val="922378356"/>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Aft>
        <a:spcPts val="600"/>
      </a:spcAft>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68: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endParaRPr/>
          </a:p>
        </p:txBody>
      </p:sp>
      <p:sp>
        <p:nvSpPr>
          <p:cNvPr id="1121" name="Google Shape;1121;p68:notes"/>
          <p:cNvSpPr/>
          <p:nvPr/>
        </p:nvSpPr>
        <p:spPr>
          <a:xfrm>
            <a:off x="3862389" y="655411"/>
            <a:ext cx="2618422" cy="420582"/>
          </a:xfrm>
          <a:prstGeom prst="rect">
            <a:avLst/>
          </a:prstGeom>
          <a:noFill/>
          <a:ln>
            <a:noFill/>
          </a:ln>
        </p:spPr>
        <p:txBody>
          <a:bodyPr spcFirstLastPara="1" wrap="square" lIns="65025" tIns="25375" rIns="65025" bIns="253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Presenter's Name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Presenter's Name</a:t>
            </a:r>
            <a:endParaRPr sz="1400" b="0" i="0" u="none" strike="noStrike" cap="none">
              <a:solidFill>
                <a:srgbClr val="000000"/>
              </a:solidFill>
              <a:latin typeface="Arial"/>
              <a:ea typeface="Arial"/>
              <a:cs typeface="Arial"/>
              <a:sym typeface="Arial"/>
            </a:endParaRPr>
          </a:p>
        </p:txBody>
      </p:sp>
      <p:sp>
        <p:nvSpPr>
          <p:cNvPr id="1122" name="Google Shape;1122;p68: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5: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2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60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456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6: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26: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6: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26: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endParaRPr/>
          </a:p>
        </p:txBody>
      </p:sp>
    </p:spTree>
    <p:extLst>
      <p:ext uri="{BB962C8B-B14F-4D97-AF65-F5344CB8AC3E}">
        <p14:creationId xmlns:p14="http://schemas.microsoft.com/office/powerpoint/2010/main" val="3951593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5: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2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600"/>
              </a:spcBef>
              <a:spcAft>
                <a:spcPts val="0"/>
              </a:spcAft>
              <a:buSzPts val="1400"/>
              <a:buNone/>
            </a:pPr>
            <a:endParaRPr/>
          </a:p>
        </p:txBody>
      </p:sp>
    </p:spTree>
    <p:extLst>
      <p:ext uri="{BB962C8B-B14F-4D97-AF65-F5344CB8AC3E}">
        <p14:creationId xmlns:p14="http://schemas.microsoft.com/office/powerpoint/2010/main" val="3947906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620406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769938"/>
            <a:ext cx="5178425" cy="29130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90000"/>
              </a:lnSpc>
              <a:spcBef>
                <a:spcPts val="0"/>
              </a:spcBef>
              <a:spcAft>
                <a:spcPts val="600"/>
              </a:spcAft>
              <a:buClrTx/>
              <a:buSzTx/>
              <a:buFontTx/>
              <a:buNone/>
              <a:tabLst/>
              <a:defRPr/>
            </a:pPr>
            <a:endParaRPr lang="en-US"/>
          </a:p>
        </p:txBody>
      </p:sp>
    </p:spTree>
    <p:extLst>
      <p:ext uri="{BB962C8B-B14F-4D97-AF65-F5344CB8AC3E}">
        <p14:creationId xmlns:p14="http://schemas.microsoft.com/office/powerpoint/2010/main" val="4133920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7: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27: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Slide No: 27-Multiple Bar Chart (Rank)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4839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D9551-3EE0-41F9-836E-673CE0B6B856}"/>
              </a:ext>
            </a:extLst>
          </p:cNvPr>
          <p:cNvSpPr>
            <a:spLocks noGrp="1" noRot="1" noChangeAspect="1"/>
          </p:cNvSpPr>
          <p:nvPr>
            <p:ph type="sldImg"/>
          </p:nvPr>
        </p:nvSpPr>
        <p:spPr>
          <a:xfrm>
            <a:off x="1031875" y="712788"/>
            <a:ext cx="4794250" cy="2697162"/>
          </a:xfrm>
        </p:spPr>
      </p:sp>
      <p:sp>
        <p:nvSpPr>
          <p:cNvPr id="3" name="Notes Placeholder 2">
            <a:extLst>
              <a:ext uri="{FF2B5EF4-FFF2-40B4-BE49-F238E27FC236}">
                <a16:creationId xmlns:a16="http://schemas.microsoft.com/office/drawing/2014/main" id="{384881C8-72C7-4D1B-BA07-46B022E2F4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4494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4069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5: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2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600"/>
              </a:spcBef>
              <a:spcAft>
                <a:spcPts val="0"/>
              </a:spcAft>
              <a:buSzPts val="1400"/>
              <a:buNone/>
            </a:pPr>
            <a:endParaRPr lang="en-US"/>
          </a:p>
          <a:p>
            <a:pPr marL="0" lvl="0" indent="0" algn="l" rtl="0">
              <a:lnSpc>
                <a:spcPct val="90000"/>
              </a:lnSpc>
              <a:spcBef>
                <a:spcPts val="600"/>
              </a:spcBef>
              <a:spcAft>
                <a:spcPts val="0"/>
              </a:spcAft>
              <a:buSzPts val="1400"/>
              <a:buNone/>
            </a:pPr>
            <a:endParaRPr lang="en-US"/>
          </a:p>
          <a:p>
            <a:pPr marL="0" lvl="0" indent="0" algn="l" rtl="0">
              <a:lnSpc>
                <a:spcPct val="90000"/>
              </a:lnSpc>
              <a:spcBef>
                <a:spcPts val="600"/>
              </a:spcBef>
              <a:spcAft>
                <a:spcPts val="0"/>
              </a:spcAft>
              <a:buSzPts val="1400"/>
              <a:buNone/>
            </a:pPr>
            <a:endParaRPr lang="en-US"/>
          </a:p>
        </p:txBody>
      </p:sp>
    </p:spTree>
    <p:extLst>
      <p:ext uri="{BB962C8B-B14F-4D97-AF65-F5344CB8AC3E}">
        <p14:creationId xmlns:p14="http://schemas.microsoft.com/office/powerpoint/2010/main" val="3020836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602913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72:notes"/>
          <p:cNvSpPr>
            <a:spLocks noGrp="1" noRot="1" noChangeAspect="1"/>
          </p:cNvSpPr>
          <p:nvPr>
            <p:ph type="sldImg" idx="2"/>
          </p:nvPr>
        </p:nvSpPr>
        <p:spPr>
          <a:xfrm>
            <a:off x="1031875" y="712788"/>
            <a:ext cx="4794250" cy="2697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72: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2019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cs typeface="Arial"/>
            </a:endParaRPr>
          </a:p>
        </p:txBody>
      </p:sp>
    </p:spTree>
    <p:extLst>
      <p:ext uri="{BB962C8B-B14F-4D97-AF65-F5344CB8AC3E}">
        <p14:creationId xmlns:p14="http://schemas.microsoft.com/office/powerpoint/2010/main" val="1552349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74: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4" name="Google Shape;1184;p74: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733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8: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8: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lang="en-US"/>
          </a:p>
          <a:p>
            <a:pPr marL="0" marR="0" lvl="0" indent="0" algn="l" rtl="0">
              <a:lnSpc>
                <a:spcPct val="100000"/>
              </a:lnSpc>
              <a:spcBef>
                <a:spcPts val="0"/>
              </a:spcBef>
              <a:spcAft>
                <a:spcPts val="0"/>
              </a:spcAft>
              <a:buClr>
                <a:schemeClr val="dk1"/>
              </a:buClr>
              <a:buSzPts val="1200"/>
              <a:buFont typeface="Arial"/>
              <a:buNone/>
            </a:pPr>
            <a:endParaRPr lang="en-US"/>
          </a:p>
          <a:p>
            <a:pPr marL="0" marR="0" lvl="0" indent="0" algn="l" rtl="0">
              <a:lnSpc>
                <a:spcPct val="100000"/>
              </a:lnSpc>
              <a:spcBef>
                <a:spcPts val="0"/>
              </a:spcBef>
              <a:spcAft>
                <a:spcPts val="0"/>
              </a:spcAft>
              <a:buClr>
                <a:schemeClr val="dk1"/>
              </a:buClr>
              <a:buSzPts val="1200"/>
              <a:buFont typeface="Arial"/>
              <a:buNone/>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1: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31: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endParaRPr/>
          </a:p>
        </p:txBody>
      </p:sp>
    </p:spTree>
    <p:extLst>
      <p:ext uri="{BB962C8B-B14F-4D97-AF65-F5344CB8AC3E}">
        <p14:creationId xmlns:p14="http://schemas.microsoft.com/office/powerpoint/2010/main" val="2948859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r>
              <a:rPr lang="en-US" b="1"/>
              <a:t>SKIPPABLE – note that next 4 slides are for background later</a:t>
            </a:r>
            <a:endParaRPr lang="en-US"/>
          </a:p>
        </p:txBody>
      </p:sp>
    </p:spTree>
    <p:extLst>
      <p:ext uri="{BB962C8B-B14F-4D97-AF65-F5344CB8AC3E}">
        <p14:creationId xmlns:p14="http://schemas.microsoft.com/office/powerpoint/2010/main" val="1453975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3.xml"/><Relationship Id="rId5" Type="http://schemas.openxmlformats.org/officeDocument/2006/relationships/hyperlink" Target="https://www.gartner.com/technology/about/ombudsman/omb_guide2.jsp" TargetMode="External"/><Relationship Id="rId4" Type="http://schemas.openxmlformats.org/officeDocument/2006/relationships/hyperlink" Target="https://www.gartner.com/technology/about/policies/usage_policy.jsp#_blank" TargetMode="Externa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s://www.gartner.com/technology/about/policies/usage_policy.jsp" TargetMode="External"/><Relationship Id="rId2" Type="http://schemas.openxmlformats.org/officeDocument/2006/relationships/hyperlink" Target="https://www.gartner.com/en/about/policies/antitrust-guidelines" TargetMode="External"/><Relationship Id="rId1" Type="http://schemas.openxmlformats.org/officeDocument/2006/relationships/slideMaster" Target="../slideMasters/slideMaster6.xml"/><Relationship Id="rId4" Type="http://schemas.openxmlformats.org/officeDocument/2006/relationships/hyperlink" Target="https://www.gartner.com/technology/about/ombudsman/omb_guide2.jsp"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10.png"/><Relationship Id="rId1" Type="http://schemas.openxmlformats.org/officeDocument/2006/relationships/slideMaster" Target="../slideMasters/slideMaster12.xml"/><Relationship Id="rId4" Type="http://schemas.openxmlformats.org/officeDocument/2006/relationships/hyperlink" Target="https://www.gartner.com/technology/about/ombudsman/omb_guide2.jsp" TargetMode="Externa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1909068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6"/>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1"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1"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5"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5"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9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hasCustomPrompt="1"/>
          </p:nvPr>
        </p:nvSpPr>
        <p:spPr>
          <a:xfrm>
            <a:off x="457203" y="1527181"/>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44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457203" y="1527181"/>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1" hasCustomPrompt="1"/>
          </p:nvPr>
        </p:nvSpPr>
        <p:spPr>
          <a:xfrm>
            <a:off x="6234115" y="1527181"/>
            <a:ext cx="5499100" cy="4460875"/>
          </a:xfrm>
        </p:spPr>
        <p:txBody>
          <a:bodyPr/>
          <a:lstStyle>
            <a:lvl1pPr>
              <a:buClrTx/>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077233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3" hasCustomPrompt="1"/>
          </p:nvPr>
        </p:nvSpPr>
        <p:spPr>
          <a:xfrm>
            <a:off x="457203" y="2193290"/>
            <a:ext cx="5499100" cy="3794760"/>
          </a:xfrm>
        </p:spPr>
        <p:txBody>
          <a:bodyPr>
            <a:noAutofit/>
          </a:bodyPr>
          <a:lstStyle>
            <a:lvl1pPr marL="0" indent="0">
              <a:buNone/>
              <a:defRPr sz="2400" b="1"/>
            </a:lvl1pPr>
            <a:lvl2pPr marL="246876" indent="-246876">
              <a:buClrTx/>
              <a:buSzPct val="100000"/>
              <a:buFont typeface="Arial" panose="020B0604020202020204" pitchFamily="34" charset="0"/>
              <a:buChar char="•"/>
              <a:defRPr sz="2400"/>
            </a:lvl2pPr>
            <a:lvl3pPr marL="740628" indent="-310880">
              <a:buFont typeface="Arial" panose="020B0604020202020204" pitchFamily="34" charset="0"/>
              <a:buChar char="–"/>
              <a:defRPr sz="2400"/>
            </a:lvl3pPr>
            <a:lvl4pPr marL="1179519" indent="-246876">
              <a:buSzPct val="100000"/>
              <a:buFont typeface="Arial" panose="020B0604020202020204" pitchFamily="34" charset="0"/>
              <a:buChar char="•"/>
              <a:defRPr sz="2400"/>
            </a:lvl4pPr>
            <a:lvl5pPr marL="1673269" indent="-320025">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137160" rIns="91440" anchor="ctr" anchorCtr="0"/>
          <a:lstStyle>
            <a:lvl1pPr marL="0" indent="0">
              <a:spcBef>
                <a:spcPts val="601"/>
              </a:spcBef>
              <a:buNone/>
              <a:defRPr sz="2400">
                <a:solidFill>
                  <a:srgbClr val="FFFFFF"/>
                </a:solidFill>
              </a:defRPr>
            </a:lvl1pPr>
          </a:lstStyle>
          <a:p>
            <a:pPr lvl="0"/>
            <a:r>
              <a:rPr lang="en-US"/>
              <a:t>Edit Master text styles</a:t>
            </a:r>
          </a:p>
        </p:txBody>
      </p:sp>
      <p:sp>
        <p:nvSpPr>
          <p:cNvPr id="7" name="Text Placeholder 11"/>
          <p:cNvSpPr>
            <a:spLocks noGrp="1"/>
          </p:cNvSpPr>
          <p:nvPr>
            <p:ph type="body" sz="quarter" idx="16" hasCustomPrompt="1"/>
          </p:nvPr>
        </p:nvSpPr>
        <p:spPr>
          <a:xfrm>
            <a:off x="6234115" y="2193290"/>
            <a:ext cx="5499100" cy="3794760"/>
          </a:xfrm>
        </p:spPr>
        <p:txBody>
          <a:bodyPr>
            <a:noAutofit/>
          </a:bodyPr>
          <a:lstStyle>
            <a:lvl1pPr marL="0" indent="0">
              <a:buNone/>
              <a:defRPr sz="2400" b="1"/>
            </a:lvl1pPr>
            <a:lvl2pPr marL="246876" indent="-246876">
              <a:buClrTx/>
              <a:buSzPct val="100000"/>
              <a:buFont typeface="Arial" panose="020B0604020202020204" pitchFamily="34" charset="0"/>
              <a:buChar char="•"/>
              <a:defRPr sz="2400"/>
            </a:lvl2pPr>
            <a:lvl3pPr marL="740628" indent="-310880">
              <a:buFont typeface="Arial" panose="020B0604020202020204" pitchFamily="34" charset="0"/>
              <a:buChar char="–"/>
              <a:defRPr sz="2400"/>
            </a:lvl3pPr>
            <a:lvl4pPr marL="1179519" indent="-246876">
              <a:buSzPct val="100000"/>
              <a:buFont typeface="Arial" panose="020B0604020202020204" pitchFamily="34" charset="0"/>
              <a:buChar char="•"/>
              <a:defRPr sz="2400"/>
            </a:lvl4pPr>
            <a:lvl5pPr marL="1673269" indent="-320025">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32887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E8D9AD6-0FE7-4371-839A-F97CD97F5DFF}"/>
              </a:ext>
            </a:extLst>
          </p:cNvPr>
          <p:cNvSpPr>
            <a:spLocks noGrp="1"/>
          </p:cNvSpPr>
          <p:nvPr>
            <p:ph type="body" sz="quarter" idx="10" hasCustomPrompt="1"/>
          </p:nvPr>
        </p:nvSpPr>
        <p:spPr/>
        <p:txBody>
          <a:bodyPr/>
          <a:lstStyle>
            <a:lvl1pPr marL="457177" indent="-457177">
              <a:buSzPct val="130000"/>
              <a:buFontTx/>
              <a:buBlip>
                <a:blip r:embed="rId2">
                  <a:extLst>
                    <a:ext uri="{96DAC541-7B7A-43D3-8B79-37D633B846F1}">
                      <asvg:svgBlip xmlns:asvg="http://schemas.microsoft.com/office/drawing/2016/SVG/main" r:embed="rId3"/>
                    </a:ext>
                  </a:extLst>
                </a:blip>
              </a:buBlip>
              <a:defRPr/>
            </a:lvl1pPr>
            <a:lvl2pPr marL="950928">
              <a:defRPr/>
            </a:lvl2pPr>
            <a:lvl3pPr marL="1389819">
              <a:defRPr/>
            </a:lvl3pPr>
            <a:lvl4pPr marL="1883570">
              <a:defRPr/>
            </a:lvl4pPr>
            <a:lvl5pPr marL="2322459">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1185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3" hasCustomPrompt="1"/>
          </p:nvPr>
        </p:nvSpPr>
        <p:spPr>
          <a:xfrm>
            <a:off x="457203" y="1527181"/>
            <a:ext cx="11276012" cy="4460875"/>
          </a:xfrm>
        </p:spPr>
        <p:txBody>
          <a:bodyPr>
            <a:noAutofit/>
          </a:bodyPr>
          <a:lstStyle>
            <a:lvl1pPr marL="0" indent="0">
              <a:buNone/>
              <a:defRPr sz="2800" b="1"/>
            </a:lvl1pPr>
            <a:lvl2pPr marL="457177" indent="-246876">
              <a:buClrTx/>
              <a:buSzPct val="100000"/>
              <a:buFont typeface="Arial" panose="020B0604020202020204" pitchFamily="34" charset="0"/>
              <a:buChar char="•"/>
              <a:defRPr sz="2400"/>
            </a:lvl2pPr>
            <a:lvl3pPr marL="932642" indent="-310880">
              <a:buFont typeface="Arial" panose="020B0604020202020204" pitchFamily="34" charset="0"/>
              <a:buChar char="–"/>
              <a:defRPr sz="2400"/>
            </a:lvl3pPr>
            <a:lvl4pPr marL="1371531" indent="-246876">
              <a:buSzPct val="100000"/>
              <a:buFont typeface="Arial" panose="020B0604020202020204" pitchFamily="34" charset="0"/>
              <a:buChar char="•"/>
              <a:defRPr sz="2400"/>
            </a:lvl4pPr>
            <a:lvl5pPr marL="1874428" indent="-320025">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5420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177" indent="-457177">
              <a:buClr>
                <a:schemeClr val="tx2"/>
              </a:buClr>
              <a:buSzPct val="130000"/>
              <a:buFontTx/>
              <a:buBlip>
                <a:blip r:embed="rId2">
                  <a:extLst>
                    <a:ext uri="{96DAC541-7B7A-43D3-8B79-37D633B846F1}">
                      <asvg:svgBlip xmlns:asvg="http://schemas.microsoft.com/office/drawing/2016/SVG/main" r:embed="rId3"/>
                    </a:ext>
                  </a:extLst>
                </a:blip>
              </a:buBlip>
              <a:defRPr/>
            </a:lvl1pPr>
            <a:lvl2pPr marL="950928">
              <a:buClrTx/>
              <a:defRPr/>
            </a:lvl2pPr>
            <a:lvl3pPr marL="1389819">
              <a:buClrTx/>
              <a:defRPr/>
            </a:lvl3pPr>
            <a:lvl4pPr marL="1883570">
              <a:buClrTx/>
              <a:defRPr/>
            </a:lvl4pPr>
            <a:lvl5pPr marL="2322459">
              <a:buClrTx/>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91"/>
          <p:cNvSpPr txBox="1">
            <a:spLocks noChangeAspect="1" noChangeArrowheads="1"/>
          </p:cNvSpPr>
          <p:nvPr userDrawn="1"/>
        </p:nvSpPr>
        <p:spPr bwMode="gray">
          <a:xfrm>
            <a:off x="457204" y="6230069"/>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sz="800">
                <a:solidFill>
                  <a:srgbClr val="6F7878"/>
                </a:solidFill>
              </a:rPr>
              <a:t>Access to Gartner research is subject to entitlement. For information, please contact your Gartner representative.</a:t>
            </a:r>
          </a:p>
        </p:txBody>
      </p:sp>
    </p:spTree>
    <p:extLst>
      <p:ext uri="{BB962C8B-B14F-4D97-AF65-F5344CB8AC3E}">
        <p14:creationId xmlns:p14="http://schemas.microsoft.com/office/powerpoint/2010/main" val="358494097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1" hasCustomPrompt="1"/>
          </p:nvPr>
        </p:nvSpPr>
        <p:spPr bwMode="ltGray">
          <a:xfrm>
            <a:off x="457200" y="4778381"/>
            <a:ext cx="11276013" cy="1209675"/>
          </a:xfrm>
          <a:solidFill>
            <a:srgbClr val="002856"/>
          </a:solidFill>
        </p:spPr>
        <p:txBody>
          <a:bodyPr lIns="137160" tIns="91440" rIns="91440" bIns="91440" anchor="ctr" anchorCtr="0"/>
          <a:lstStyle>
            <a:lvl1pPr marL="0" indent="0">
              <a:spcBef>
                <a:spcPts val="601"/>
              </a:spcBef>
              <a:buNone/>
              <a:defRPr>
                <a:solidFill>
                  <a:srgbClr val="FFFFFF"/>
                </a:solidFill>
              </a:defRPr>
            </a:lvl1pPr>
          </a:lstStyle>
          <a:p>
            <a:pPr lvl="0"/>
            <a:r>
              <a:rPr lang="en-US"/>
              <a:t>Edit Master text styles</a:t>
            </a:r>
          </a:p>
        </p:txBody>
      </p:sp>
    </p:spTree>
    <p:extLst>
      <p:ext uri="{BB962C8B-B14F-4D97-AF65-F5344CB8AC3E}">
        <p14:creationId xmlns:p14="http://schemas.microsoft.com/office/powerpoint/2010/main" val="13843090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6" y="1527181"/>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76" lvl="1" indent="-246876">
              <a:buClrTx/>
              <a:buChar char="•"/>
            </a:pPr>
            <a:r>
              <a:rPr lang="en-US"/>
              <a:t>Second level</a:t>
            </a:r>
          </a:p>
          <a:p>
            <a:pPr marL="740628" lvl="2" indent="-310880">
              <a:buChar char="–"/>
            </a:pPr>
            <a:r>
              <a:rPr lang="en-US"/>
              <a:t>Third level</a:t>
            </a:r>
          </a:p>
          <a:p>
            <a:pPr marL="1179519" lvl="3" indent="-246876">
              <a:buChar char="•"/>
            </a:pPr>
            <a:r>
              <a:rPr lang="en-US"/>
              <a:t>Fourth level</a:t>
            </a:r>
          </a:p>
          <a:p>
            <a:pPr marL="1673269" lvl="4">
              <a:buChar char="–"/>
            </a:pPr>
            <a:r>
              <a:rPr lang="en-US"/>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p>
        </p:txBody>
      </p:sp>
      <p:sp>
        <p:nvSpPr>
          <p:cNvPr id="12" name="Text Placeholder 11"/>
          <p:cNvSpPr>
            <a:spLocks noGrp="1"/>
          </p:cNvSpPr>
          <p:nvPr>
            <p:ph type="body" sz="quarter" idx="13" hasCustomPrompt="1"/>
          </p:nvPr>
        </p:nvSpPr>
        <p:spPr>
          <a:xfrm>
            <a:off x="457200" y="1527181"/>
            <a:ext cx="3336925" cy="4460875"/>
          </a:xfrm>
        </p:spPr>
        <p:txBody>
          <a:bodyPr>
            <a:noAutofit/>
          </a:bodyPr>
          <a:lstStyle>
            <a:lvl1pPr marL="0" indent="0">
              <a:buNone/>
              <a:defRPr sz="2000" b="1"/>
            </a:lvl1pPr>
            <a:lvl2pPr marL="246876" indent="-246876">
              <a:buClrTx/>
              <a:buSzPct val="100000"/>
              <a:buFont typeface="Arial" panose="020B0604020202020204" pitchFamily="34" charset="0"/>
              <a:buChar char="•"/>
              <a:defRPr sz="2000"/>
            </a:lvl2pPr>
            <a:lvl3pPr marL="740628" indent="-310880">
              <a:buFont typeface="Arial" panose="020B0604020202020204" pitchFamily="34" charset="0"/>
              <a:buChar char="–"/>
              <a:defRPr sz="2000"/>
            </a:lvl3pPr>
            <a:lvl4pPr marL="1179519" indent="-246876">
              <a:buSzPct val="100000"/>
              <a:buFont typeface="Arial" panose="020B0604020202020204" pitchFamily="34" charset="0"/>
              <a:buChar char="•"/>
              <a:defRPr sz="2000"/>
            </a:lvl4pPr>
            <a:lvl5pPr marL="1673269" indent="-246876">
              <a:buFont typeface="Arial" panose="020B0604020202020204" pitchFamily="34" charset="0"/>
              <a:buChar cha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a:extLst>
              <a:ext uri="{FF2B5EF4-FFF2-40B4-BE49-F238E27FC236}">
                <a16:creationId xmlns:a16="http://schemas.microsoft.com/office/drawing/2014/main" id="{CC79DA94-4E9A-445A-BBBE-92C436B37B59}"/>
              </a:ext>
            </a:extLst>
          </p:cNvPr>
          <p:cNvSpPr>
            <a:spLocks noGrp="1"/>
          </p:cNvSpPr>
          <p:nvPr>
            <p:ph type="body" sz="quarter" idx="17" hasCustomPrompt="1"/>
          </p:nvPr>
        </p:nvSpPr>
        <p:spPr>
          <a:xfrm>
            <a:off x="8396288" y="1527181"/>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76" lvl="1" indent="-246876">
              <a:buClrTx/>
              <a:buChar char="•"/>
            </a:pPr>
            <a:r>
              <a:rPr lang="en-US"/>
              <a:t>Second level</a:t>
            </a:r>
          </a:p>
          <a:p>
            <a:pPr marL="740628" lvl="2" indent="-310880">
              <a:buChar char="–"/>
            </a:pPr>
            <a:r>
              <a:rPr lang="en-US"/>
              <a:t>Third level</a:t>
            </a:r>
          </a:p>
          <a:p>
            <a:pPr marL="1179519" lvl="3" indent="-246876">
              <a:buChar char="•"/>
            </a:pPr>
            <a:r>
              <a:rPr lang="en-US"/>
              <a:t>Fourth level</a:t>
            </a:r>
          </a:p>
          <a:p>
            <a:pPr marL="1673269" lvl="4">
              <a:buChar char="–"/>
            </a:pPr>
            <a:r>
              <a:rPr lang="en-US"/>
              <a:t>Fifth level</a:t>
            </a:r>
          </a:p>
        </p:txBody>
      </p:sp>
    </p:spTree>
    <p:extLst>
      <p:ext uri="{BB962C8B-B14F-4D97-AF65-F5344CB8AC3E}">
        <p14:creationId xmlns:p14="http://schemas.microsoft.com/office/powerpoint/2010/main" val="16760436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6" y="1527181"/>
            <a:ext cx="3336925" cy="4460875"/>
          </a:xfr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76" lvl="1" indent="-246876">
              <a:buClrTx/>
              <a:buChar char="•"/>
            </a:pPr>
            <a:r>
              <a:rPr lang="en-US"/>
              <a:t>Second level</a:t>
            </a:r>
          </a:p>
          <a:p>
            <a:pPr marL="740628" lvl="2" indent="-310880">
              <a:buChar char="–"/>
            </a:pPr>
            <a:r>
              <a:rPr lang="en-US"/>
              <a:t>Third level</a:t>
            </a:r>
          </a:p>
          <a:p>
            <a:pPr marL="1179519" lvl="3" indent="-246876">
              <a:buChar char="•"/>
            </a:pPr>
            <a:r>
              <a:rPr lang="en-US"/>
              <a:t>Fourth level</a:t>
            </a:r>
          </a:p>
          <a:p>
            <a:pPr marL="1673269" lvl="4" indent="-320025">
              <a:buChar char="–"/>
            </a:pPr>
            <a:r>
              <a:rPr lang="en-US"/>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p>
        </p:txBody>
      </p:sp>
      <p:sp>
        <p:nvSpPr>
          <p:cNvPr id="12" name="Text Placeholder 11"/>
          <p:cNvSpPr>
            <a:spLocks noGrp="1"/>
          </p:cNvSpPr>
          <p:nvPr>
            <p:ph type="body" sz="quarter" idx="13" hasCustomPrompt="1"/>
          </p:nvPr>
        </p:nvSpPr>
        <p:spPr>
          <a:xfrm>
            <a:off x="457200" y="1527181"/>
            <a:ext cx="3336925" cy="4460875"/>
          </a:xfrm>
          <a:solidFill>
            <a:srgbClr val="D3D3D3"/>
          </a:solidFill>
        </p:spPr>
        <p:txBody>
          <a:bodyPr lIns="182880" tIns="182880" rIns="91440" bIns="182880">
            <a:noAutofit/>
          </a:bodyPr>
          <a:lstStyle>
            <a:lvl1pPr marL="0" indent="0">
              <a:buNone/>
              <a:defRPr sz="2000" b="1"/>
            </a:lvl1pPr>
            <a:lvl2pPr marL="246876" indent="-246876">
              <a:buClrTx/>
              <a:buSzPct val="100000"/>
              <a:buFont typeface="Arial" panose="020B0604020202020204" pitchFamily="34" charset="0"/>
              <a:buChar char="•"/>
              <a:defRPr sz="2000"/>
            </a:lvl2pPr>
            <a:lvl3pPr marL="740628" indent="-310880">
              <a:buFont typeface="Arial" panose="020B0604020202020204" pitchFamily="34" charset="0"/>
              <a:buChar char="–"/>
              <a:defRPr sz="2000"/>
            </a:lvl3pPr>
            <a:lvl4pPr marL="1179519" indent="-246876">
              <a:buSzPct val="100000"/>
              <a:buFont typeface="Arial" panose="020B0604020202020204" pitchFamily="34" charset="0"/>
              <a:buChar char="•"/>
              <a:defRPr sz="2000"/>
            </a:lvl4pPr>
            <a:lvl5pPr marL="1673269" indent="-320025">
              <a:buFont typeface="Arial" panose="020B0604020202020204" pitchFamily="34" charset="0"/>
              <a:buChar cha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a:extLst>
              <a:ext uri="{FF2B5EF4-FFF2-40B4-BE49-F238E27FC236}">
                <a16:creationId xmlns:a16="http://schemas.microsoft.com/office/drawing/2014/main" id="{F7B06725-09F7-4703-BCE3-493A95404A76}"/>
              </a:ext>
            </a:extLst>
          </p:cNvPr>
          <p:cNvSpPr>
            <a:spLocks noGrp="1"/>
          </p:cNvSpPr>
          <p:nvPr>
            <p:ph type="body" sz="quarter" idx="17" hasCustomPrompt="1"/>
          </p:nvPr>
        </p:nvSpPr>
        <p:spPr>
          <a:xfrm>
            <a:off x="8396288" y="1527181"/>
            <a:ext cx="3336925" cy="4460875"/>
          </a:xfr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76" lvl="1" indent="-246876">
              <a:buClrTx/>
              <a:buChar char="•"/>
            </a:pPr>
            <a:r>
              <a:rPr lang="en-US"/>
              <a:t>Second level</a:t>
            </a:r>
          </a:p>
          <a:p>
            <a:pPr marL="740628" lvl="2" indent="-310880">
              <a:buChar char="–"/>
            </a:pPr>
            <a:r>
              <a:rPr lang="en-US"/>
              <a:t>Third level</a:t>
            </a:r>
          </a:p>
          <a:p>
            <a:pPr marL="1179519" lvl="3" indent="-246876">
              <a:buChar char="•"/>
            </a:pPr>
            <a:r>
              <a:rPr lang="en-US"/>
              <a:t>Fourth level</a:t>
            </a:r>
          </a:p>
          <a:p>
            <a:pPr marL="1673269" lvl="4" indent="-320025">
              <a:buChar char="–"/>
            </a:pPr>
            <a:r>
              <a:rPr lang="en-US"/>
              <a:t>Fifth level</a:t>
            </a:r>
          </a:p>
        </p:txBody>
      </p:sp>
    </p:spTree>
    <p:extLst>
      <p:ext uri="{BB962C8B-B14F-4D97-AF65-F5344CB8AC3E}">
        <p14:creationId xmlns:p14="http://schemas.microsoft.com/office/powerpoint/2010/main" val="6798434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a:t>Title Center Layout</a:t>
            </a:r>
          </a:p>
        </p:txBody>
      </p:sp>
    </p:spTree>
    <p:extLst>
      <p:ext uri="{BB962C8B-B14F-4D97-AF65-F5344CB8AC3E}">
        <p14:creationId xmlns:p14="http://schemas.microsoft.com/office/powerpoint/2010/main" val="2601710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6"/>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1"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1"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5"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5"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6284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op w Cent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96C7-DA47-4432-8469-F8EF70ADFA3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7BD2D956-4F64-4FD7-99E8-2E4093BA6D37}"/>
              </a:ext>
            </a:extLst>
          </p:cNvPr>
          <p:cNvSpPr>
            <a:spLocks noGrp="1"/>
          </p:cNvSpPr>
          <p:nvPr>
            <p:ph type="body" sz="quarter" idx="10"/>
          </p:nvPr>
        </p:nvSpPr>
        <p:spPr>
          <a:xfrm>
            <a:off x="457200" y="2985802"/>
            <a:ext cx="11276013" cy="443198"/>
          </a:xfrm>
        </p:spPr>
        <p:txBody>
          <a:bodyPr vert="horz" wrap="square" lIns="0" tIns="0" rIns="0" bIns="0" rtlCol="0" anchor="ctr" anchorCtr="0">
            <a:noAutofit/>
          </a:bodyPr>
          <a:lstStyle>
            <a:lvl1pPr>
              <a:defRPr lang="en-US" sz="4000" b="0" smtClean="0">
                <a:solidFill>
                  <a:schemeClr val="tx2"/>
                </a:solidFill>
                <a:latin typeface="Arial Black" panose="020B0A04020102020204" pitchFamily="34" charset="0"/>
                <a:ea typeface="+mj-ea"/>
                <a:cs typeface="+mj-cs"/>
              </a:defRPr>
            </a:lvl1pPr>
            <a:lvl2pPr>
              <a:defRPr lang="en-US" smtClean="0"/>
            </a:lvl2pPr>
            <a:lvl3pPr>
              <a:defRPr lang="en-US" smtClean="0"/>
            </a:lvl3pPr>
            <a:lvl4pPr>
              <a:defRPr lang="en-US" smtClean="0"/>
            </a:lvl4pPr>
            <a:lvl5pPr>
              <a:defRPr lang="en-US"/>
            </a:lvl5pPr>
          </a:lstStyle>
          <a:p>
            <a:pPr lvl="0" algn="ctr">
              <a:buNone/>
            </a:pPr>
            <a:r>
              <a:rPr lang="en-US"/>
              <a:t>Click to edit Master text styles</a:t>
            </a:r>
          </a:p>
        </p:txBody>
      </p:sp>
    </p:spTree>
    <p:extLst>
      <p:ext uri="{BB962C8B-B14F-4D97-AF65-F5344CB8AC3E}">
        <p14:creationId xmlns:p14="http://schemas.microsoft.com/office/powerpoint/2010/main" val="40700926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Title 5">
            <a:extLst>
              <a:ext uri="{FF2B5EF4-FFF2-40B4-BE49-F238E27FC236}">
                <a16:creationId xmlns:a16="http://schemas.microsoft.com/office/drawing/2014/main" id="{73370145-84B9-6A4C-AABF-9DA2C2415A28}"/>
              </a:ext>
            </a:extLst>
          </p:cNvPr>
          <p:cNvSpPr>
            <a:spLocks noGrp="1"/>
          </p:cNvSpPr>
          <p:nvPr>
            <p:ph type="title" hasCustomPrompt="1"/>
          </p:nvPr>
        </p:nvSpPr>
        <p:spPr>
          <a:xfrm>
            <a:off x="2055248" y="1527182"/>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a:t>Divider Slide</a:t>
            </a:r>
            <a:br>
              <a:rPr lang="en-US"/>
            </a:br>
            <a:r>
              <a:rPr lang="en-US"/>
              <a:t>30 Characters</a:t>
            </a:r>
            <a:br>
              <a:rPr lang="en-US"/>
            </a:br>
            <a:r>
              <a:rPr lang="en-US"/>
              <a:t>Lorem Ipsum</a:t>
            </a:r>
          </a:p>
        </p:txBody>
      </p:sp>
      <p:sp>
        <p:nvSpPr>
          <p:cNvPr id="14" name="Rectangle 13">
            <a:extLst>
              <a:ext uri="{FF2B5EF4-FFF2-40B4-BE49-F238E27FC236}">
                <a16:creationId xmlns:a16="http://schemas.microsoft.com/office/drawing/2014/main" id="{D3C73678-BC25-BB4A-A678-83DD136C7174}"/>
              </a:ext>
            </a:extLst>
          </p:cNvPr>
          <p:cNvSpPr/>
          <p:nvPr userDrawn="1"/>
        </p:nvSpPr>
        <p:spPr bwMode="ltGray">
          <a:xfrm>
            <a:off x="-3" y="1354039"/>
            <a:ext cx="1753955"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9878286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3" y="1354039"/>
            <a:ext cx="1753955"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30626985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3" y="1354039"/>
            <a:ext cx="1753955"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6390977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3" y="1354039"/>
            <a:ext cx="1753955"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265703046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3" y="1354039"/>
            <a:ext cx="1753955"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9367022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3" y="1354039"/>
            <a:ext cx="1753955"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41046526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74"/>
            <a:ext cx="6060141" cy="4476115"/>
          </a:xfrm>
        </p:spPr>
        <p:txBody>
          <a:bodyPr anchor="ctr" anchorCtr="0"/>
          <a:lstStyle>
            <a:lvl1pPr marL="0" indent="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6" name="Text Placeholder 5">
            <a:extLst>
              <a:ext uri="{FF2B5EF4-FFF2-40B4-BE49-F238E27FC236}">
                <a16:creationId xmlns:a16="http://schemas.microsoft.com/office/drawing/2014/main"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1"/>
            </a:lvl1pPr>
            <a:lvl2pPr marL="320025" indent="0">
              <a:buNone/>
              <a:defRPr sz="1401"/>
            </a:lvl2pPr>
            <a:lvl3pPr marL="548613" indent="0">
              <a:buNone/>
              <a:defRPr sz="1401"/>
            </a:lvl3pPr>
            <a:lvl4pPr marL="822919" indent="0">
              <a:buNone/>
              <a:defRPr sz="1401"/>
            </a:lvl4pPr>
            <a:lvl5pPr marL="1051508" indent="0">
              <a:buNone/>
              <a:defRPr sz="1401"/>
            </a:lvl5pPr>
          </a:lstStyle>
          <a:p>
            <a:pPr lvl="0"/>
            <a:r>
              <a:rPr lang="en-US"/>
              <a:t>Quote attribution placeholder</a:t>
            </a:r>
          </a:p>
        </p:txBody>
      </p:sp>
    </p:spTree>
    <p:extLst>
      <p:ext uri="{BB962C8B-B14F-4D97-AF65-F5344CB8AC3E}">
        <p14:creationId xmlns:p14="http://schemas.microsoft.com/office/powerpoint/2010/main" val="18992710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204" y="1009274"/>
            <a:ext cx="8366761" cy="4476115"/>
          </a:xfrm>
        </p:spPr>
        <p:txBody>
          <a:bodyPr anchor="ctr" anchorCtr="0"/>
          <a:lstStyle>
            <a:lvl1pPr marL="0" indent="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457204" y="5485384"/>
            <a:ext cx="8366761" cy="347472"/>
          </a:xfrm>
        </p:spPr>
        <p:txBody>
          <a:bodyPr/>
          <a:lstStyle>
            <a:lvl1pPr marL="0" indent="0">
              <a:buNone/>
              <a:defRPr sz="1401"/>
            </a:lvl1pPr>
            <a:lvl2pPr marL="320025" indent="0">
              <a:buNone/>
              <a:defRPr sz="1401"/>
            </a:lvl2pPr>
            <a:lvl3pPr marL="548613" indent="0">
              <a:buNone/>
              <a:defRPr sz="1401"/>
            </a:lvl3pPr>
            <a:lvl4pPr marL="822919" indent="0">
              <a:buNone/>
              <a:defRPr sz="1401"/>
            </a:lvl4pPr>
            <a:lvl5pPr marL="1051508" indent="0">
              <a:buNone/>
              <a:defRPr sz="1401"/>
            </a:lvl5pPr>
          </a:lstStyle>
          <a:p>
            <a:pPr lvl="0"/>
            <a:r>
              <a:rPr lang="en-US"/>
              <a:t>Quote attribution placeholder</a:t>
            </a:r>
          </a:p>
        </p:txBody>
      </p:sp>
    </p:spTree>
    <p:extLst>
      <p:ext uri="{BB962C8B-B14F-4D97-AF65-F5344CB8AC3E}">
        <p14:creationId xmlns:p14="http://schemas.microsoft.com/office/powerpoint/2010/main" val="14173505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21" y="2117495"/>
            <a:ext cx="10159695"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9" y="4422904"/>
            <a:ext cx="10158412" cy="430887"/>
          </a:xfrm>
        </p:spPr>
        <p:txBody>
          <a:bodyPr vert="horz" lIns="0" tIns="0" rIns="0" bIns="0" rtlCol="0">
            <a:noAutofit/>
          </a:bodyPr>
          <a:lstStyle>
            <a:lvl1pPr marL="0" indent="0">
              <a:buNone/>
              <a:defRPr lang="en-US" sz="1600" dirty="0"/>
            </a:lvl1pPr>
          </a:lstStyle>
          <a:p>
            <a:pPr marL="274306" lvl="0" indent="-274306"/>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3"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5"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521293433"/>
      </p:ext>
    </p:extLst>
  </p:cSld>
  <p:clrMapOvr>
    <a:masterClrMapping/>
  </p:clrMapOvr>
  <p:extLst>
    <p:ext uri="{DCECCB84-F9BA-43D5-87BE-67443E8EF086}">
      <p15:sldGuideLst xmlns:p15="http://schemas.microsoft.com/office/powerpoint/2012/main">
        <p15:guide id="1" pos="641" userDrawn="1">
          <p15:clr>
            <a:srgbClr val="FBAE40"/>
          </p15:clr>
        </p15:guide>
        <p15:guide id="2" pos="7040" userDrawn="1">
          <p15:clr>
            <a:srgbClr val="FBAE40"/>
          </p15:clr>
        </p15:guide>
        <p15:guide id="3" orient="horz" pos="1170" userDrawn="1">
          <p15:clr>
            <a:srgbClr val="FBAE40"/>
          </p15:clr>
        </p15:guide>
        <p15:guide id="4" orient="horz" pos="3147" userDrawn="1">
          <p15:clr>
            <a:srgbClr val="FBAE40"/>
          </p15:clr>
        </p15:guide>
        <p15:guide id="5" orient="horz" pos="3468" userDrawn="1">
          <p15:clr>
            <a:srgbClr val="FBAE40"/>
          </p15:clr>
        </p15:guide>
        <p15:guide id="6" orient="horz" pos="84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3766617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21" y="2117495"/>
            <a:ext cx="10159695"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9" y="4422904"/>
            <a:ext cx="10158412" cy="430887"/>
          </a:xfrm>
        </p:spPr>
        <p:txBody>
          <a:bodyPr vert="horz" lIns="0" tIns="0" rIns="0" bIns="0" rtlCol="0">
            <a:noAutofit/>
          </a:bodyPr>
          <a:lstStyle>
            <a:lvl1pPr marL="0" indent="0">
              <a:buNone/>
              <a:defRPr lang="en-US" sz="1600" dirty="0"/>
            </a:lvl1pPr>
          </a:lstStyle>
          <a:p>
            <a:pPr marL="274306" lvl="0" indent="-274306"/>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3"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5"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3091379386"/>
      </p:ext>
    </p:extLst>
  </p:cSld>
  <p:clrMapOvr>
    <a:masterClrMapping/>
  </p:clrMapOvr>
  <p:extLst>
    <p:ext uri="{DCECCB84-F9BA-43D5-87BE-67443E8EF086}">
      <p15:sldGuideLst xmlns:p15="http://schemas.microsoft.com/office/powerpoint/2012/main">
        <p15:guide id="1" pos="641" userDrawn="1">
          <p15:clr>
            <a:srgbClr val="FBAE40"/>
          </p15:clr>
        </p15:guide>
        <p15:guide id="2" pos="7040" userDrawn="1">
          <p15:clr>
            <a:srgbClr val="FBAE40"/>
          </p15:clr>
        </p15:guide>
        <p15:guide id="3" orient="horz" pos="1170" userDrawn="1">
          <p15:clr>
            <a:srgbClr val="FBAE40"/>
          </p15:clr>
        </p15:guide>
        <p15:guide id="4" orient="horz" pos="3147" userDrawn="1">
          <p15:clr>
            <a:srgbClr val="FBAE40"/>
          </p15:clr>
        </p15:guide>
        <p15:guide id="5" orient="horz" pos="3468" userDrawn="1">
          <p15:clr>
            <a:srgbClr val="FBAE40"/>
          </p15:clr>
        </p15:guide>
        <p15:guide id="6" orient="horz" pos="846"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21" y="2117495"/>
            <a:ext cx="10159695"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9" y="4422904"/>
            <a:ext cx="10158412" cy="430887"/>
          </a:xfrm>
        </p:spPr>
        <p:txBody>
          <a:bodyPr vert="horz" lIns="0" tIns="0" rIns="0" bIns="0" rtlCol="0">
            <a:noAutofit/>
          </a:bodyPr>
          <a:lstStyle>
            <a:lvl1pPr marL="0" indent="0" algn="l">
              <a:buNone/>
              <a:defRPr lang="en-US" sz="1600" dirty="0"/>
            </a:lvl1pPr>
          </a:lstStyle>
          <a:p>
            <a:pPr marL="274306" lvl="0" indent="-274306"/>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3"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5"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969303520"/>
      </p:ext>
    </p:extLst>
  </p:cSld>
  <p:clrMapOvr>
    <a:masterClrMapping/>
  </p:clrMapOvr>
  <p:extLst>
    <p:ext uri="{DCECCB84-F9BA-43D5-87BE-67443E8EF086}">
      <p15:sldGuideLst xmlns:p15="http://schemas.microsoft.com/office/powerpoint/2012/main">
        <p15:guide id="1" pos="641" userDrawn="1">
          <p15:clr>
            <a:srgbClr val="FBAE40"/>
          </p15:clr>
        </p15:guide>
        <p15:guide id="2" pos="7040" userDrawn="1">
          <p15:clr>
            <a:srgbClr val="FBAE40"/>
          </p15:clr>
        </p15:guide>
        <p15:guide id="3" orient="horz" pos="1170" userDrawn="1">
          <p15:clr>
            <a:srgbClr val="FBAE40"/>
          </p15:clr>
        </p15:guide>
        <p15:guide id="4" orient="horz" pos="3147" userDrawn="1">
          <p15:clr>
            <a:srgbClr val="FBAE40"/>
          </p15:clr>
        </p15:guide>
        <p15:guide id="5" orient="horz" pos="3468" userDrawn="1">
          <p15:clr>
            <a:srgbClr val="FBAE40"/>
          </p15:clr>
        </p15:guide>
        <p15:guide id="6" orient="horz" pos="846"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21" y="2117495"/>
            <a:ext cx="10159695"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9" y="4422904"/>
            <a:ext cx="10158412" cy="430887"/>
          </a:xfrm>
        </p:spPr>
        <p:txBody>
          <a:bodyPr vert="horz" lIns="0" tIns="0" rIns="0" bIns="0" rtlCol="0">
            <a:noAutofit/>
          </a:bodyPr>
          <a:lstStyle>
            <a:lvl1pPr marL="0" indent="0">
              <a:buNone/>
              <a:defRPr lang="en-US" sz="1600" dirty="0"/>
            </a:lvl1pPr>
          </a:lstStyle>
          <a:p>
            <a:pPr marL="274306" lvl="0" indent="-274306"/>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3"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5"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716269587"/>
      </p:ext>
    </p:extLst>
  </p:cSld>
  <p:clrMapOvr>
    <a:masterClrMapping/>
  </p:clrMapOvr>
  <p:extLst>
    <p:ext uri="{DCECCB84-F9BA-43D5-87BE-67443E8EF086}">
      <p15:sldGuideLst xmlns:p15="http://schemas.microsoft.com/office/powerpoint/2012/main">
        <p15:guide id="1" pos="641" userDrawn="1">
          <p15:clr>
            <a:srgbClr val="FBAE40"/>
          </p15:clr>
        </p15:guide>
        <p15:guide id="2" pos="7040" userDrawn="1">
          <p15:clr>
            <a:srgbClr val="FBAE40"/>
          </p15:clr>
        </p15:guide>
        <p15:guide id="3" orient="horz" pos="1170" userDrawn="1">
          <p15:clr>
            <a:srgbClr val="FBAE40"/>
          </p15:clr>
        </p15:guide>
        <p15:guide id="4" orient="horz" pos="3147" userDrawn="1">
          <p15:clr>
            <a:srgbClr val="FBAE40"/>
          </p15:clr>
        </p15:guide>
        <p15:guide id="5" orient="horz" pos="3468" userDrawn="1">
          <p15:clr>
            <a:srgbClr val="FBAE40"/>
          </p15:clr>
        </p15:guide>
        <p15:guide id="6" orient="horz" pos="846"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21" y="2117495"/>
            <a:ext cx="10159695"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9" y="4422904"/>
            <a:ext cx="10158412" cy="430887"/>
          </a:xfrm>
        </p:spPr>
        <p:txBody>
          <a:bodyPr vert="horz" lIns="0" tIns="0" rIns="0" bIns="0" rtlCol="0">
            <a:noAutofit/>
          </a:bodyPr>
          <a:lstStyle>
            <a:lvl1pPr marL="0" indent="0">
              <a:buNone/>
              <a:defRPr lang="en-US" sz="1600" dirty="0"/>
            </a:lvl1pPr>
          </a:lstStyle>
          <a:p>
            <a:pPr marL="274306" lvl="0" indent="-274306"/>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3"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5"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471785278"/>
      </p:ext>
    </p:extLst>
  </p:cSld>
  <p:clrMapOvr>
    <a:masterClrMapping/>
  </p:clrMapOvr>
  <p:extLst>
    <p:ext uri="{DCECCB84-F9BA-43D5-87BE-67443E8EF086}">
      <p15:sldGuideLst xmlns:p15="http://schemas.microsoft.com/office/powerpoint/2012/main">
        <p15:guide id="1" pos="641" userDrawn="1">
          <p15:clr>
            <a:srgbClr val="FBAE40"/>
          </p15:clr>
        </p15:guide>
        <p15:guide id="2" pos="7040" userDrawn="1">
          <p15:clr>
            <a:srgbClr val="FBAE40"/>
          </p15:clr>
        </p15:guide>
        <p15:guide id="3" orient="horz" pos="1170" userDrawn="1">
          <p15:clr>
            <a:srgbClr val="FBAE40"/>
          </p15:clr>
        </p15:guide>
        <p15:guide id="4" orient="horz" pos="3147" userDrawn="1">
          <p15:clr>
            <a:srgbClr val="FBAE40"/>
          </p15:clr>
        </p15:guide>
        <p15:guide id="5" orient="horz" pos="3468" userDrawn="1">
          <p15:clr>
            <a:srgbClr val="FBAE40"/>
          </p15:clr>
        </p15:guide>
        <p15:guide id="6" orient="horz" pos="846"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3105077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457200" y="361956"/>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8782452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986944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hree column" type="twoObj">
  <p:cSld name="1_Three column">
    <p:spTree>
      <p:nvGrpSpPr>
        <p:cNvPr id="1" name="Shape 32"/>
        <p:cNvGrpSpPr/>
        <p:nvPr/>
      </p:nvGrpSpPr>
      <p:grpSpPr>
        <a:xfrm>
          <a:off x="0" y="0"/>
          <a:ext cx="0" cy="0"/>
          <a:chOff x="0" y="0"/>
          <a:chExt cx="0" cy="0"/>
        </a:xfrm>
      </p:grpSpPr>
      <p:sp>
        <p:nvSpPr>
          <p:cNvPr id="33" name="Google Shape;33;p39"/>
          <p:cNvSpPr txBox="1">
            <a:spLocks noGrp="1"/>
          </p:cNvSpPr>
          <p:nvPr>
            <p:ph type="title"/>
          </p:nvPr>
        </p:nvSpPr>
        <p:spPr>
          <a:xfrm>
            <a:off x="457200" y="361956"/>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9"/>
          <p:cNvSpPr txBox="1">
            <a:spLocks noGrp="1"/>
          </p:cNvSpPr>
          <p:nvPr>
            <p:ph type="body" idx="1"/>
          </p:nvPr>
        </p:nvSpPr>
        <p:spPr>
          <a:xfrm>
            <a:off x="457200" y="1527048"/>
            <a:ext cx="3337560" cy="4462272"/>
          </a:xfrm>
          <a:prstGeom prst="rect">
            <a:avLst/>
          </a:prstGeom>
          <a:noFill/>
          <a:ln>
            <a:noFill/>
          </a:ln>
        </p:spPr>
        <p:txBody>
          <a:bodyPr spcFirstLastPara="1" wrap="square" lIns="0" tIns="0" rIns="0" bIns="0" anchor="t" anchorCtr="0">
            <a:noAutofit/>
          </a:bodyPr>
          <a:lstStyle>
            <a:lvl1pPr marL="457177" lvl="0" indent="-355582" algn="l">
              <a:lnSpc>
                <a:spcPct val="90000"/>
              </a:lnSpc>
              <a:spcBef>
                <a:spcPts val="1200"/>
              </a:spcBef>
              <a:spcAft>
                <a:spcPts val="0"/>
              </a:spcAft>
              <a:buClr>
                <a:schemeClr val="dk1"/>
              </a:buClr>
              <a:buSzPts val="2000"/>
              <a:buChar char="•"/>
              <a:defRPr sz="2000"/>
            </a:lvl1pPr>
            <a:lvl2pPr marL="914354" lvl="1" indent="-355582" algn="l">
              <a:lnSpc>
                <a:spcPct val="90000"/>
              </a:lnSpc>
              <a:spcBef>
                <a:spcPts val="1200"/>
              </a:spcBef>
              <a:spcAft>
                <a:spcPts val="0"/>
              </a:spcAft>
              <a:buClr>
                <a:schemeClr val="dk1"/>
              </a:buClr>
              <a:buSzPts val="2000"/>
              <a:buChar char="–"/>
              <a:defRPr sz="2000"/>
            </a:lvl2pPr>
            <a:lvl3pPr marL="1371531" lvl="2" indent="-355582" algn="l">
              <a:lnSpc>
                <a:spcPct val="90000"/>
              </a:lnSpc>
              <a:spcBef>
                <a:spcPts val="1200"/>
              </a:spcBef>
              <a:spcAft>
                <a:spcPts val="0"/>
              </a:spcAft>
              <a:buClr>
                <a:schemeClr val="dk1"/>
              </a:buClr>
              <a:buSzPts val="2000"/>
              <a:buChar char="•"/>
              <a:defRPr sz="2000"/>
            </a:lvl3pPr>
            <a:lvl4pPr marL="1828709" lvl="3" indent="-355582" algn="l">
              <a:lnSpc>
                <a:spcPct val="90000"/>
              </a:lnSpc>
              <a:spcBef>
                <a:spcPts val="1200"/>
              </a:spcBef>
              <a:spcAft>
                <a:spcPts val="0"/>
              </a:spcAft>
              <a:buClr>
                <a:schemeClr val="dk1"/>
              </a:buClr>
              <a:buSzPts val="2000"/>
              <a:buChar char="–"/>
              <a:defRPr sz="2000"/>
            </a:lvl4pPr>
            <a:lvl5pPr marL="2285886" lvl="4" indent="-355582" algn="l">
              <a:lnSpc>
                <a:spcPct val="90000"/>
              </a:lnSpc>
              <a:spcBef>
                <a:spcPts val="1200"/>
              </a:spcBef>
              <a:spcAft>
                <a:spcPts val="0"/>
              </a:spcAft>
              <a:buClr>
                <a:schemeClr val="dk1"/>
              </a:buClr>
              <a:buSzPts val="2000"/>
              <a:buChar char="•"/>
              <a:defRPr sz="2000"/>
            </a:lvl5pPr>
            <a:lvl6pPr marL="2743063"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7"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
        <p:nvSpPr>
          <p:cNvPr id="35" name="Google Shape;35;p39"/>
          <p:cNvSpPr txBox="1">
            <a:spLocks noGrp="1"/>
          </p:cNvSpPr>
          <p:nvPr>
            <p:ph type="body" idx="2"/>
          </p:nvPr>
        </p:nvSpPr>
        <p:spPr>
          <a:xfrm>
            <a:off x="4425696" y="1527048"/>
            <a:ext cx="3337560" cy="4462272"/>
          </a:xfrm>
          <a:prstGeom prst="rect">
            <a:avLst/>
          </a:prstGeom>
          <a:noFill/>
          <a:ln>
            <a:noFill/>
          </a:ln>
        </p:spPr>
        <p:txBody>
          <a:bodyPr spcFirstLastPara="1" wrap="square" lIns="0" tIns="0" rIns="0" bIns="0" anchor="t" anchorCtr="0">
            <a:noAutofit/>
          </a:bodyPr>
          <a:lstStyle>
            <a:lvl1pPr marL="457177" lvl="0" indent="-355582" algn="l">
              <a:lnSpc>
                <a:spcPct val="90000"/>
              </a:lnSpc>
              <a:spcBef>
                <a:spcPts val="1200"/>
              </a:spcBef>
              <a:spcAft>
                <a:spcPts val="0"/>
              </a:spcAft>
              <a:buClr>
                <a:schemeClr val="dk1"/>
              </a:buClr>
              <a:buSzPts val="2000"/>
              <a:buChar char="•"/>
              <a:defRPr sz="2000"/>
            </a:lvl1pPr>
            <a:lvl2pPr marL="914354" lvl="1" indent="-355582" algn="l">
              <a:lnSpc>
                <a:spcPct val="90000"/>
              </a:lnSpc>
              <a:spcBef>
                <a:spcPts val="1200"/>
              </a:spcBef>
              <a:spcAft>
                <a:spcPts val="0"/>
              </a:spcAft>
              <a:buClr>
                <a:schemeClr val="dk1"/>
              </a:buClr>
              <a:buSzPts val="2000"/>
              <a:buChar char="–"/>
              <a:defRPr sz="2000"/>
            </a:lvl2pPr>
            <a:lvl3pPr marL="1371531" lvl="2" indent="-355582" algn="l">
              <a:lnSpc>
                <a:spcPct val="90000"/>
              </a:lnSpc>
              <a:spcBef>
                <a:spcPts val="1200"/>
              </a:spcBef>
              <a:spcAft>
                <a:spcPts val="0"/>
              </a:spcAft>
              <a:buClr>
                <a:schemeClr val="dk1"/>
              </a:buClr>
              <a:buSzPts val="2000"/>
              <a:buChar char="•"/>
              <a:defRPr sz="2000"/>
            </a:lvl3pPr>
            <a:lvl4pPr marL="1828709" lvl="3" indent="-355582" algn="l">
              <a:lnSpc>
                <a:spcPct val="90000"/>
              </a:lnSpc>
              <a:spcBef>
                <a:spcPts val="1200"/>
              </a:spcBef>
              <a:spcAft>
                <a:spcPts val="0"/>
              </a:spcAft>
              <a:buClr>
                <a:schemeClr val="dk1"/>
              </a:buClr>
              <a:buSzPts val="2000"/>
              <a:buChar char="–"/>
              <a:defRPr sz="2000"/>
            </a:lvl4pPr>
            <a:lvl5pPr marL="2285886" lvl="4" indent="-355582" algn="l">
              <a:lnSpc>
                <a:spcPct val="90000"/>
              </a:lnSpc>
              <a:spcBef>
                <a:spcPts val="1200"/>
              </a:spcBef>
              <a:spcAft>
                <a:spcPts val="0"/>
              </a:spcAft>
              <a:buClr>
                <a:schemeClr val="dk1"/>
              </a:buClr>
              <a:buSzPts val="2000"/>
              <a:buChar char="•"/>
              <a:defRPr sz="2000"/>
            </a:lvl5pPr>
            <a:lvl6pPr marL="2743063"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7"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
        <p:nvSpPr>
          <p:cNvPr id="36" name="Google Shape;36;p39"/>
          <p:cNvSpPr txBox="1">
            <a:spLocks noGrp="1"/>
          </p:cNvSpPr>
          <p:nvPr>
            <p:ph type="body" idx="3"/>
          </p:nvPr>
        </p:nvSpPr>
        <p:spPr>
          <a:xfrm>
            <a:off x="8394192" y="1527048"/>
            <a:ext cx="3337560" cy="4462272"/>
          </a:xfrm>
          <a:prstGeom prst="rect">
            <a:avLst/>
          </a:prstGeom>
          <a:noFill/>
          <a:ln>
            <a:noFill/>
          </a:ln>
        </p:spPr>
        <p:txBody>
          <a:bodyPr spcFirstLastPara="1" wrap="square" lIns="0" tIns="0" rIns="0" bIns="0" anchor="t" anchorCtr="0">
            <a:noAutofit/>
          </a:bodyPr>
          <a:lstStyle>
            <a:lvl1pPr marL="457177" lvl="0" indent="-355582" algn="l">
              <a:lnSpc>
                <a:spcPct val="90000"/>
              </a:lnSpc>
              <a:spcBef>
                <a:spcPts val="1200"/>
              </a:spcBef>
              <a:spcAft>
                <a:spcPts val="0"/>
              </a:spcAft>
              <a:buClr>
                <a:schemeClr val="dk1"/>
              </a:buClr>
              <a:buSzPts val="2000"/>
              <a:buChar char="•"/>
              <a:defRPr sz="2000"/>
            </a:lvl1pPr>
            <a:lvl2pPr marL="914354" lvl="1" indent="-355582" algn="l">
              <a:lnSpc>
                <a:spcPct val="90000"/>
              </a:lnSpc>
              <a:spcBef>
                <a:spcPts val="1200"/>
              </a:spcBef>
              <a:spcAft>
                <a:spcPts val="0"/>
              </a:spcAft>
              <a:buClr>
                <a:schemeClr val="dk1"/>
              </a:buClr>
              <a:buSzPts val="2000"/>
              <a:buChar char="–"/>
              <a:defRPr sz="2000"/>
            </a:lvl2pPr>
            <a:lvl3pPr marL="1371531" lvl="2" indent="-355582" algn="l">
              <a:lnSpc>
                <a:spcPct val="90000"/>
              </a:lnSpc>
              <a:spcBef>
                <a:spcPts val="1200"/>
              </a:spcBef>
              <a:spcAft>
                <a:spcPts val="0"/>
              </a:spcAft>
              <a:buClr>
                <a:schemeClr val="dk1"/>
              </a:buClr>
              <a:buSzPts val="2000"/>
              <a:buChar char="•"/>
              <a:defRPr sz="2000"/>
            </a:lvl3pPr>
            <a:lvl4pPr marL="1828709" lvl="3" indent="-355582" algn="l">
              <a:lnSpc>
                <a:spcPct val="90000"/>
              </a:lnSpc>
              <a:spcBef>
                <a:spcPts val="1200"/>
              </a:spcBef>
              <a:spcAft>
                <a:spcPts val="0"/>
              </a:spcAft>
              <a:buClr>
                <a:schemeClr val="dk1"/>
              </a:buClr>
              <a:buSzPts val="2000"/>
              <a:buChar char="–"/>
              <a:defRPr sz="2000"/>
            </a:lvl4pPr>
            <a:lvl5pPr marL="2285886" lvl="4" indent="-355582" algn="l">
              <a:lnSpc>
                <a:spcPct val="90000"/>
              </a:lnSpc>
              <a:spcBef>
                <a:spcPts val="1200"/>
              </a:spcBef>
              <a:spcAft>
                <a:spcPts val="0"/>
              </a:spcAft>
              <a:buClr>
                <a:schemeClr val="dk1"/>
              </a:buClr>
              <a:buSzPts val="2000"/>
              <a:buChar char="•"/>
              <a:defRPr sz="2000"/>
            </a:lvl5pPr>
            <a:lvl6pPr marL="2743063"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7"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507419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1648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Four column shaded">
  <p:cSld name="Four column shaded">
    <p:spTree>
      <p:nvGrpSpPr>
        <p:cNvPr id="1" name="Shape 49"/>
        <p:cNvGrpSpPr/>
        <p:nvPr/>
      </p:nvGrpSpPr>
      <p:grpSpPr>
        <a:xfrm>
          <a:off x="0" y="0"/>
          <a:ext cx="0" cy="0"/>
          <a:chOff x="0" y="0"/>
          <a:chExt cx="0" cy="0"/>
        </a:xfrm>
      </p:grpSpPr>
      <p:sp>
        <p:nvSpPr>
          <p:cNvPr id="50" name="Google Shape;50;p53"/>
          <p:cNvSpPr txBox="1">
            <a:spLocks noGrp="1"/>
          </p:cNvSpPr>
          <p:nvPr>
            <p:ph type="title"/>
          </p:nvPr>
        </p:nvSpPr>
        <p:spPr>
          <a:xfrm>
            <a:off x="457200" y="361956"/>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3"/>
          <p:cNvSpPr txBox="1">
            <a:spLocks noGrp="1"/>
          </p:cNvSpPr>
          <p:nvPr>
            <p:ph type="body" idx="1"/>
          </p:nvPr>
        </p:nvSpPr>
        <p:spPr>
          <a:xfrm>
            <a:off x="457201" y="1527048"/>
            <a:ext cx="2600707" cy="4462272"/>
          </a:xfrm>
          <a:prstGeom prst="rect">
            <a:avLst/>
          </a:prstGeom>
          <a:solidFill>
            <a:srgbClr val="F4F4F4"/>
          </a:solidFill>
          <a:ln>
            <a:noFill/>
          </a:ln>
        </p:spPr>
        <p:txBody>
          <a:bodyPr spcFirstLastPara="1" wrap="square" lIns="91425" tIns="182875" rIns="91425" bIns="91425" anchor="t" anchorCtr="0">
            <a:noAutofit/>
          </a:bodyPr>
          <a:lstStyle>
            <a:lvl1pPr marL="457177" lvl="0" indent="-355582" algn="l">
              <a:lnSpc>
                <a:spcPct val="90000"/>
              </a:lnSpc>
              <a:spcBef>
                <a:spcPts val="1200"/>
              </a:spcBef>
              <a:spcAft>
                <a:spcPts val="0"/>
              </a:spcAft>
              <a:buClr>
                <a:schemeClr val="dk1"/>
              </a:buClr>
              <a:buSzPts val="2000"/>
              <a:buChar char="•"/>
              <a:defRPr sz="2000"/>
            </a:lvl1pPr>
            <a:lvl2pPr marL="914354" lvl="1" indent="-355582" algn="l">
              <a:lnSpc>
                <a:spcPct val="90000"/>
              </a:lnSpc>
              <a:spcBef>
                <a:spcPts val="1200"/>
              </a:spcBef>
              <a:spcAft>
                <a:spcPts val="0"/>
              </a:spcAft>
              <a:buClr>
                <a:schemeClr val="dk1"/>
              </a:buClr>
              <a:buSzPts val="2000"/>
              <a:buChar char="–"/>
              <a:defRPr sz="2000"/>
            </a:lvl2pPr>
            <a:lvl3pPr marL="1371531" lvl="2" indent="-355582" algn="l">
              <a:lnSpc>
                <a:spcPct val="90000"/>
              </a:lnSpc>
              <a:spcBef>
                <a:spcPts val="1200"/>
              </a:spcBef>
              <a:spcAft>
                <a:spcPts val="0"/>
              </a:spcAft>
              <a:buClr>
                <a:schemeClr val="dk1"/>
              </a:buClr>
              <a:buSzPts val="2000"/>
              <a:buChar char="•"/>
              <a:defRPr sz="2000"/>
            </a:lvl3pPr>
            <a:lvl4pPr marL="1828709" lvl="3" indent="-355582" algn="l">
              <a:lnSpc>
                <a:spcPct val="90000"/>
              </a:lnSpc>
              <a:spcBef>
                <a:spcPts val="1200"/>
              </a:spcBef>
              <a:spcAft>
                <a:spcPts val="0"/>
              </a:spcAft>
              <a:buClr>
                <a:schemeClr val="dk1"/>
              </a:buClr>
              <a:buSzPts val="2000"/>
              <a:buChar char="–"/>
              <a:defRPr sz="2000"/>
            </a:lvl4pPr>
            <a:lvl5pPr marL="2285886" lvl="4" indent="-355582" algn="l">
              <a:lnSpc>
                <a:spcPct val="90000"/>
              </a:lnSpc>
              <a:spcBef>
                <a:spcPts val="1200"/>
              </a:spcBef>
              <a:spcAft>
                <a:spcPts val="0"/>
              </a:spcAft>
              <a:buClr>
                <a:schemeClr val="dk1"/>
              </a:buClr>
              <a:buSzPts val="2000"/>
              <a:buChar char="•"/>
              <a:defRPr sz="2000"/>
            </a:lvl5pPr>
            <a:lvl6pPr marL="2743063"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7"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
        <p:nvSpPr>
          <p:cNvPr id="52" name="Google Shape;52;p53"/>
          <p:cNvSpPr txBox="1">
            <a:spLocks noGrp="1"/>
          </p:cNvSpPr>
          <p:nvPr>
            <p:ph type="body" idx="2"/>
          </p:nvPr>
        </p:nvSpPr>
        <p:spPr>
          <a:xfrm>
            <a:off x="3348481" y="1527048"/>
            <a:ext cx="2600707" cy="4462272"/>
          </a:xfrm>
          <a:prstGeom prst="rect">
            <a:avLst/>
          </a:prstGeom>
          <a:solidFill>
            <a:srgbClr val="F4F4F4"/>
          </a:solidFill>
          <a:ln>
            <a:noFill/>
          </a:ln>
        </p:spPr>
        <p:txBody>
          <a:bodyPr spcFirstLastPara="1" wrap="square" lIns="91425" tIns="182875" rIns="91425" bIns="91425" anchor="t" anchorCtr="0">
            <a:noAutofit/>
          </a:bodyPr>
          <a:lstStyle>
            <a:lvl1pPr marL="457177" lvl="0" indent="-355582" algn="l">
              <a:lnSpc>
                <a:spcPct val="90000"/>
              </a:lnSpc>
              <a:spcBef>
                <a:spcPts val="1200"/>
              </a:spcBef>
              <a:spcAft>
                <a:spcPts val="0"/>
              </a:spcAft>
              <a:buClr>
                <a:schemeClr val="dk1"/>
              </a:buClr>
              <a:buSzPts val="2000"/>
              <a:buChar char="•"/>
              <a:defRPr sz="2000"/>
            </a:lvl1pPr>
            <a:lvl2pPr marL="914354" lvl="1" indent="-355582" algn="l">
              <a:lnSpc>
                <a:spcPct val="90000"/>
              </a:lnSpc>
              <a:spcBef>
                <a:spcPts val="1200"/>
              </a:spcBef>
              <a:spcAft>
                <a:spcPts val="0"/>
              </a:spcAft>
              <a:buClr>
                <a:schemeClr val="dk1"/>
              </a:buClr>
              <a:buSzPts val="2000"/>
              <a:buChar char="–"/>
              <a:defRPr sz="2000"/>
            </a:lvl2pPr>
            <a:lvl3pPr marL="1371531" lvl="2" indent="-355582" algn="l">
              <a:lnSpc>
                <a:spcPct val="90000"/>
              </a:lnSpc>
              <a:spcBef>
                <a:spcPts val="1200"/>
              </a:spcBef>
              <a:spcAft>
                <a:spcPts val="0"/>
              </a:spcAft>
              <a:buClr>
                <a:schemeClr val="dk1"/>
              </a:buClr>
              <a:buSzPts val="2000"/>
              <a:buChar char="•"/>
              <a:defRPr sz="2000"/>
            </a:lvl3pPr>
            <a:lvl4pPr marL="1828709" lvl="3" indent="-355582" algn="l">
              <a:lnSpc>
                <a:spcPct val="90000"/>
              </a:lnSpc>
              <a:spcBef>
                <a:spcPts val="1200"/>
              </a:spcBef>
              <a:spcAft>
                <a:spcPts val="0"/>
              </a:spcAft>
              <a:buClr>
                <a:schemeClr val="dk1"/>
              </a:buClr>
              <a:buSzPts val="2000"/>
              <a:buChar char="–"/>
              <a:defRPr sz="2000"/>
            </a:lvl4pPr>
            <a:lvl5pPr marL="2285886" lvl="4" indent="-355582" algn="l">
              <a:lnSpc>
                <a:spcPct val="90000"/>
              </a:lnSpc>
              <a:spcBef>
                <a:spcPts val="1200"/>
              </a:spcBef>
              <a:spcAft>
                <a:spcPts val="0"/>
              </a:spcAft>
              <a:buClr>
                <a:schemeClr val="dk1"/>
              </a:buClr>
              <a:buSzPts val="2000"/>
              <a:buChar char="•"/>
              <a:defRPr sz="2000"/>
            </a:lvl5pPr>
            <a:lvl6pPr marL="2743063"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7"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
        <p:nvSpPr>
          <p:cNvPr id="53" name="Google Shape;53;p53"/>
          <p:cNvSpPr txBox="1">
            <a:spLocks noGrp="1"/>
          </p:cNvSpPr>
          <p:nvPr>
            <p:ph type="body" idx="3"/>
          </p:nvPr>
        </p:nvSpPr>
        <p:spPr>
          <a:xfrm>
            <a:off x="6239765" y="1527048"/>
            <a:ext cx="2600707" cy="4462272"/>
          </a:xfrm>
          <a:prstGeom prst="rect">
            <a:avLst/>
          </a:prstGeom>
          <a:solidFill>
            <a:srgbClr val="F4F4F4"/>
          </a:solidFill>
          <a:ln>
            <a:noFill/>
          </a:ln>
        </p:spPr>
        <p:txBody>
          <a:bodyPr spcFirstLastPara="1" wrap="square" lIns="91425" tIns="182875" rIns="91425" bIns="91425" anchor="t" anchorCtr="0">
            <a:noAutofit/>
          </a:bodyPr>
          <a:lstStyle>
            <a:lvl1pPr marL="457177" lvl="0" indent="-355582" algn="l">
              <a:lnSpc>
                <a:spcPct val="90000"/>
              </a:lnSpc>
              <a:spcBef>
                <a:spcPts val="1200"/>
              </a:spcBef>
              <a:spcAft>
                <a:spcPts val="0"/>
              </a:spcAft>
              <a:buClr>
                <a:schemeClr val="dk1"/>
              </a:buClr>
              <a:buSzPts val="2000"/>
              <a:buChar char="•"/>
              <a:defRPr sz="2000"/>
            </a:lvl1pPr>
            <a:lvl2pPr marL="914354" lvl="1" indent="-355582" algn="l">
              <a:lnSpc>
                <a:spcPct val="90000"/>
              </a:lnSpc>
              <a:spcBef>
                <a:spcPts val="1200"/>
              </a:spcBef>
              <a:spcAft>
                <a:spcPts val="0"/>
              </a:spcAft>
              <a:buClr>
                <a:schemeClr val="dk1"/>
              </a:buClr>
              <a:buSzPts val="2000"/>
              <a:buChar char="–"/>
              <a:defRPr sz="2000"/>
            </a:lvl2pPr>
            <a:lvl3pPr marL="1371531" lvl="2" indent="-355582" algn="l">
              <a:lnSpc>
                <a:spcPct val="90000"/>
              </a:lnSpc>
              <a:spcBef>
                <a:spcPts val="1200"/>
              </a:spcBef>
              <a:spcAft>
                <a:spcPts val="0"/>
              </a:spcAft>
              <a:buClr>
                <a:schemeClr val="dk1"/>
              </a:buClr>
              <a:buSzPts val="2000"/>
              <a:buChar char="•"/>
              <a:defRPr sz="2000"/>
            </a:lvl3pPr>
            <a:lvl4pPr marL="1828709" lvl="3" indent="-355582" algn="l">
              <a:lnSpc>
                <a:spcPct val="90000"/>
              </a:lnSpc>
              <a:spcBef>
                <a:spcPts val="1200"/>
              </a:spcBef>
              <a:spcAft>
                <a:spcPts val="0"/>
              </a:spcAft>
              <a:buClr>
                <a:schemeClr val="dk1"/>
              </a:buClr>
              <a:buSzPts val="2000"/>
              <a:buChar char="–"/>
              <a:defRPr sz="2000"/>
            </a:lvl4pPr>
            <a:lvl5pPr marL="2285886" lvl="4" indent="-355582" algn="l">
              <a:lnSpc>
                <a:spcPct val="90000"/>
              </a:lnSpc>
              <a:spcBef>
                <a:spcPts val="1200"/>
              </a:spcBef>
              <a:spcAft>
                <a:spcPts val="0"/>
              </a:spcAft>
              <a:buClr>
                <a:schemeClr val="dk1"/>
              </a:buClr>
              <a:buSzPts val="2000"/>
              <a:buChar char="•"/>
              <a:defRPr sz="2000"/>
            </a:lvl5pPr>
            <a:lvl6pPr marL="2743063"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7"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
        <p:nvSpPr>
          <p:cNvPr id="54" name="Google Shape;54;p53"/>
          <p:cNvSpPr txBox="1">
            <a:spLocks noGrp="1"/>
          </p:cNvSpPr>
          <p:nvPr>
            <p:ph type="body" idx="4"/>
          </p:nvPr>
        </p:nvSpPr>
        <p:spPr>
          <a:xfrm>
            <a:off x="9131045" y="1527048"/>
            <a:ext cx="2600707" cy="4462272"/>
          </a:xfrm>
          <a:prstGeom prst="rect">
            <a:avLst/>
          </a:prstGeom>
          <a:solidFill>
            <a:srgbClr val="F4F4F4"/>
          </a:solidFill>
          <a:ln>
            <a:noFill/>
          </a:ln>
        </p:spPr>
        <p:txBody>
          <a:bodyPr spcFirstLastPara="1" wrap="square" lIns="91425" tIns="182875" rIns="91425" bIns="91425" anchor="t" anchorCtr="0">
            <a:noAutofit/>
          </a:bodyPr>
          <a:lstStyle>
            <a:lvl1pPr marL="457177" lvl="0" indent="-355582" algn="l">
              <a:lnSpc>
                <a:spcPct val="90000"/>
              </a:lnSpc>
              <a:spcBef>
                <a:spcPts val="1200"/>
              </a:spcBef>
              <a:spcAft>
                <a:spcPts val="0"/>
              </a:spcAft>
              <a:buClr>
                <a:schemeClr val="dk1"/>
              </a:buClr>
              <a:buSzPts val="2000"/>
              <a:buChar char="•"/>
              <a:defRPr sz="2000"/>
            </a:lvl1pPr>
            <a:lvl2pPr marL="914354" lvl="1" indent="-355582" algn="l">
              <a:lnSpc>
                <a:spcPct val="90000"/>
              </a:lnSpc>
              <a:spcBef>
                <a:spcPts val="1200"/>
              </a:spcBef>
              <a:spcAft>
                <a:spcPts val="0"/>
              </a:spcAft>
              <a:buClr>
                <a:schemeClr val="dk1"/>
              </a:buClr>
              <a:buSzPts val="2000"/>
              <a:buChar char="–"/>
              <a:defRPr sz="2000"/>
            </a:lvl2pPr>
            <a:lvl3pPr marL="1371531" lvl="2" indent="-355582" algn="l">
              <a:lnSpc>
                <a:spcPct val="90000"/>
              </a:lnSpc>
              <a:spcBef>
                <a:spcPts val="1200"/>
              </a:spcBef>
              <a:spcAft>
                <a:spcPts val="0"/>
              </a:spcAft>
              <a:buClr>
                <a:schemeClr val="dk1"/>
              </a:buClr>
              <a:buSzPts val="2000"/>
              <a:buChar char="•"/>
              <a:defRPr sz="2000"/>
            </a:lvl3pPr>
            <a:lvl4pPr marL="1828709" lvl="3" indent="-355582" algn="l">
              <a:lnSpc>
                <a:spcPct val="90000"/>
              </a:lnSpc>
              <a:spcBef>
                <a:spcPts val="1200"/>
              </a:spcBef>
              <a:spcAft>
                <a:spcPts val="0"/>
              </a:spcAft>
              <a:buClr>
                <a:schemeClr val="dk1"/>
              </a:buClr>
              <a:buSzPts val="2000"/>
              <a:buChar char="–"/>
              <a:defRPr sz="2000"/>
            </a:lvl4pPr>
            <a:lvl5pPr marL="2285886" lvl="4" indent="-355582" algn="l">
              <a:lnSpc>
                <a:spcPct val="90000"/>
              </a:lnSpc>
              <a:spcBef>
                <a:spcPts val="1200"/>
              </a:spcBef>
              <a:spcAft>
                <a:spcPts val="0"/>
              </a:spcAft>
              <a:buClr>
                <a:schemeClr val="dk1"/>
              </a:buClr>
              <a:buSzPts val="2000"/>
              <a:buChar char="•"/>
              <a:defRPr sz="2000"/>
            </a:lvl5pPr>
            <a:lvl6pPr marL="2743063"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7"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90587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2735856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6A6870B1-5004-BF37-1BE5-39C8AAB53625}"/>
              </a:ext>
            </a:extLst>
          </p:cNvPr>
          <p:cNvSpPr/>
          <p:nvPr userDrawn="1"/>
        </p:nvSpPr>
        <p:spPr>
          <a:xfrm rot="10800000" flipH="1">
            <a:off x="508978" y="1"/>
            <a:ext cx="330119" cy="3885950"/>
          </a:xfrm>
          <a:prstGeom prst="rect">
            <a:avLst/>
          </a:prstGeom>
          <a:solidFill>
            <a:srgbClr val="009AD7">
              <a:alpha val="64999"/>
            </a:srgbClr>
          </a:solidFill>
          <a:ln w="12700">
            <a:miter lim="400000"/>
          </a:ln>
        </p:spPr>
        <p:txBody>
          <a:bodyPr lIns="11289" tIns="11289" rIns="11289" bIns="11289" anchor="ctr"/>
          <a:lstStyle/>
          <a:p>
            <a:pPr algn="ctr" defTabSz="183418">
              <a:defRPr sz="4200" b="0">
                <a:latin typeface="Helvetica Neue Medium"/>
                <a:ea typeface="Helvetica Neue Medium"/>
                <a:cs typeface="Helvetica Neue Medium"/>
                <a:sym typeface="Helvetica Neue Medium"/>
              </a:defRPr>
            </a:pPr>
            <a:endParaRPr sz="700"/>
          </a:p>
        </p:txBody>
      </p:sp>
      <p:sp>
        <p:nvSpPr>
          <p:cNvPr id="13" name="Rectangle">
            <a:extLst>
              <a:ext uri="{FF2B5EF4-FFF2-40B4-BE49-F238E27FC236}">
                <a16:creationId xmlns:a16="http://schemas.microsoft.com/office/drawing/2014/main" id="{5B196B46-50E9-879E-1ACE-2CF6EBB043C0}"/>
              </a:ext>
            </a:extLst>
          </p:cNvPr>
          <p:cNvSpPr/>
          <p:nvPr userDrawn="1"/>
        </p:nvSpPr>
        <p:spPr>
          <a:xfrm rot="10800000" flipH="1">
            <a:off x="838513" y="2901938"/>
            <a:ext cx="89227" cy="2381251"/>
          </a:xfrm>
          <a:prstGeom prst="rect">
            <a:avLst/>
          </a:prstGeom>
          <a:solidFill>
            <a:srgbClr val="009AD7">
              <a:alpha val="98000"/>
            </a:srgbClr>
          </a:solidFill>
          <a:ln w="12700">
            <a:miter lim="400000"/>
          </a:ln>
        </p:spPr>
        <p:txBody>
          <a:bodyPr lIns="11289" tIns="11289" rIns="11289" bIns="11289" anchor="ctr"/>
          <a:lstStyle/>
          <a:p>
            <a:pPr algn="ctr" defTabSz="183418">
              <a:defRPr sz="4200" b="0">
                <a:latin typeface="Helvetica Neue Medium"/>
                <a:ea typeface="Helvetica Neue Medium"/>
                <a:cs typeface="Helvetica Neue Medium"/>
                <a:sym typeface="Helvetica Neue Medium"/>
              </a:defRPr>
            </a:pPr>
            <a:endParaRPr sz="700"/>
          </a:p>
        </p:txBody>
      </p:sp>
      <p:sp>
        <p:nvSpPr>
          <p:cNvPr id="14" name="Rectangle">
            <a:extLst>
              <a:ext uri="{FF2B5EF4-FFF2-40B4-BE49-F238E27FC236}">
                <a16:creationId xmlns:a16="http://schemas.microsoft.com/office/drawing/2014/main" id="{EC5D0811-2305-5BDD-B87A-DE9A4D8680B8}"/>
              </a:ext>
            </a:extLst>
          </p:cNvPr>
          <p:cNvSpPr/>
          <p:nvPr userDrawn="1"/>
        </p:nvSpPr>
        <p:spPr>
          <a:xfrm rot="10800000" flipH="1">
            <a:off x="11352911" y="2808616"/>
            <a:ext cx="330119" cy="4075493"/>
          </a:xfrm>
          <a:prstGeom prst="rect">
            <a:avLst/>
          </a:prstGeom>
          <a:solidFill>
            <a:srgbClr val="009AD7">
              <a:alpha val="64999"/>
            </a:srgbClr>
          </a:solidFill>
          <a:ln w="12700">
            <a:miter lim="400000"/>
          </a:ln>
        </p:spPr>
        <p:txBody>
          <a:bodyPr lIns="11289" tIns="11289" rIns="11289" bIns="11289" anchor="ctr"/>
          <a:lstStyle/>
          <a:p>
            <a:pPr algn="ctr" defTabSz="183418">
              <a:defRPr sz="4200" b="0">
                <a:latin typeface="Helvetica Neue Medium"/>
                <a:ea typeface="Helvetica Neue Medium"/>
                <a:cs typeface="Helvetica Neue Medium"/>
                <a:sym typeface="Helvetica Neue Medium"/>
              </a:defRPr>
            </a:pPr>
            <a:endParaRPr sz="700"/>
          </a:p>
        </p:txBody>
      </p:sp>
      <p:sp>
        <p:nvSpPr>
          <p:cNvPr id="15" name="Rectangle">
            <a:extLst>
              <a:ext uri="{FF2B5EF4-FFF2-40B4-BE49-F238E27FC236}">
                <a16:creationId xmlns:a16="http://schemas.microsoft.com/office/drawing/2014/main" id="{F3D94784-7F67-3499-7974-03E2EDB3CFE3}"/>
              </a:ext>
            </a:extLst>
          </p:cNvPr>
          <p:cNvSpPr/>
          <p:nvPr userDrawn="1"/>
        </p:nvSpPr>
        <p:spPr>
          <a:xfrm rot="10800000" flipH="1">
            <a:off x="11267569" y="791318"/>
            <a:ext cx="89227" cy="2549079"/>
          </a:xfrm>
          <a:prstGeom prst="rect">
            <a:avLst/>
          </a:prstGeom>
          <a:solidFill>
            <a:srgbClr val="009AD7">
              <a:alpha val="98000"/>
            </a:srgbClr>
          </a:solidFill>
          <a:ln w="12700">
            <a:miter lim="400000"/>
          </a:ln>
        </p:spPr>
        <p:txBody>
          <a:bodyPr lIns="11289" tIns="11289" rIns="11289" bIns="11289" anchor="ctr"/>
          <a:lstStyle/>
          <a:p>
            <a:pPr algn="ctr" defTabSz="183418">
              <a:defRPr sz="4200" b="0">
                <a:latin typeface="Helvetica Neue Medium"/>
                <a:ea typeface="Helvetica Neue Medium"/>
                <a:cs typeface="Helvetica Neue Medium"/>
                <a:sym typeface="Helvetica Neue Medium"/>
              </a:defRPr>
            </a:pPr>
            <a:endParaRPr sz="700"/>
          </a:p>
        </p:txBody>
      </p:sp>
      <p:pic>
        <p:nvPicPr>
          <p:cNvPr id="16" name="Graphic 15">
            <a:extLst>
              <a:ext uri="{FF2B5EF4-FFF2-40B4-BE49-F238E27FC236}">
                <a16:creationId xmlns:a16="http://schemas.microsoft.com/office/drawing/2014/main" id="{6B492B2F-7FB9-74A9-04BD-7A3C7F982D8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3255" y="1232439"/>
            <a:ext cx="2552700" cy="1685925"/>
          </a:xfrm>
          <a:prstGeom prst="rect">
            <a:avLst/>
          </a:prstGeom>
        </p:spPr>
      </p:pic>
      <p:sp>
        <p:nvSpPr>
          <p:cNvPr id="20" name="Text - Presenter Name"/>
          <p:cNvSpPr>
            <a:spLocks noGrp="1" noChangeArrowheads="1"/>
          </p:cNvSpPr>
          <p:nvPr>
            <p:ph type="subTitle" idx="1" hasCustomPrompt="1"/>
          </p:nvPr>
        </p:nvSpPr>
        <p:spPr bwMode="black">
          <a:xfrm>
            <a:off x="4408492" y="3453154"/>
            <a:ext cx="6335713" cy="1231106"/>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467">
                <a:solidFill>
                  <a:srgbClr val="FFFFFF"/>
                </a:solidFill>
                <a:latin typeface="+mn-lt"/>
              </a:defRPr>
            </a:lvl1pPr>
          </a:lstStyle>
          <a:p>
            <a:pPr lvl="0"/>
            <a:r>
              <a:rPr lang="en-US"/>
              <a:t>Click to add Presenter Name</a:t>
            </a:r>
          </a:p>
        </p:txBody>
      </p:sp>
      <p:sp>
        <p:nvSpPr>
          <p:cNvPr id="19" name="Text - Presentation Title"/>
          <p:cNvSpPr>
            <a:spLocks noGrp="1" noChangeArrowheads="1"/>
          </p:cNvSpPr>
          <p:nvPr>
            <p:ph type="ctrTitle" hasCustomPrompt="1"/>
          </p:nvPr>
        </p:nvSpPr>
        <p:spPr bwMode="black">
          <a:xfrm>
            <a:off x="4408715" y="1014412"/>
            <a:ext cx="6335484" cy="2085976"/>
          </a:xfrm>
          <a:ln>
            <a:noFill/>
          </a:ln>
        </p:spPr>
        <p:txBody>
          <a:bodyPr wrap="square" tIns="0" bIns="0" anchor="b" anchorCtr="0">
            <a:noAutofit/>
          </a:bodyPr>
          <a:lstStyle>
            <a:lvl1pPr>
              <a:lnSpc>
                <a:spcPct val="90000"/>
              </a:lnSpc>
              <a:spcBef>
                <a:spcPts val="447"/>
              </a:spcBef>
              <a:spcAft>
                <a:spcPts val="133"/>
              </a:spcAft>
              <a:defRPr lang="en-US" sz="2667" dirty="0"/>
            </a:lvl1pPr>
          </a:lstStyle>
          <a:p>
            <a:r>
              <a:rPr lang="en-US"/>
              <a:t>Maximum of Two Lines; </a:t>
            </a:r>
            <a:br>
              <a:rPr lang="en-US"/>
            </a:br>
            <a:r>
              <a:rPr lang="en-US"/>
              <a:t>50 Characters Maximum</a:t>
            </a:r>
          </a:p>
        </p:txBody>
      </p:sp>
      <p:sp>
        <p:nvSpPr>
          <p:cNvPr id="10" name="Copyright Text">
            <a:extLst>
              <a:ext uri="{FF2B5EF4-FFF2-40B4-BE49-F238E27FC236}">
                <a16:creationId xmlns:a16="http://schemas.microsoft.com/office/drawing/2014/main" id="{CC1E8655-A643-4A64-93CB-E45163C0F10D}"/>
              </a:ext>
            </a:extLst>
          </p:cNvPr>
          <p:cNvSpPr txBox="1"/>
          <p:nvPr userDrawn="1"/>
        </p:nvSpPr>
        <p:spPr bwMode="gray">
          <a:xfrm>
            <a:off x="508975" y="6323215"/>
            <a:ext cx="7755412" cy="14350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sz="311">
                <a:solidFill>
                  <a:srgbClr val="D3D3D3"/>
                </a:solidFill>
              </a:rPr>
              <a:t>© 2023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311">
                <a:solidFill>
                  <a:srgbClr val="D3D3D3"/>
                </a:solidFill>
                <a:hlinkClick r:id="rId4">
                  <a:extLst>
                    <a:ext uri="{A12FA001-AC4F-418D-AE19-62706E023703}">
                      <ahyp:hlinkClr xmlns:ahyp="http://schemas.microsoft.com/office/drawing/2018/hyperlinkcolor" val="tx"/>
                    </a:ext>
                  </a:extLst>
                </a:hlinkClick>
              </a:rPr>
              <a:t>Gartner’s Usage Policy</a:t>
            </a:r>
            <a:r>
              <a:rPr lang="en-US" sz="311">
                <a:solidFill>
                  <a:srgbClr val="D3D3D3"/>
                </a:solidFill>
              </a:rPr>
              <a:t>. Gartner prides itself on its reputation for independence and objectivity. Its research is produced independently by its research organization without input or influence from any third party. For further information, see "</a:t>
            </a:r>
            <a:r>
              <a:rPr lang="en-US" sz="311">
                <a:solidFill>
                  <a:srgbClr val="D3D3D3"/>
                </a:solidFill>
                <a:hlinkClick r:id="rId5">
                  <a:extLst>
                    <a:ext uri="{A12FA001-AC4F-418D-AE19-62706E023703}">
                      <ahyp:hlinkClr xmlns:ahyp="http://schemas.microsoft.com/office/drawing/2018/hyperlinkcolor" val="tx"/>
                    </a:ext>
                  </a:extLst>
                </a:hlinkClick>
              </a:rPr>
              <a:t>Guiding Principles on Independence and Objectivity</a:t>
            </a:r>
            <a:r>
              <a:rPr lang="en-US" sz="311">
                <a:solidFill>
                  <a:srgbClr val="D3D3D3"/>
                </a:solidFill>
              </a:rPr>
              <a:t>."</a:t>
            </a:r>
          </a:p>
        </p:txBody>
      </p:sp>
      <p:sp>
        <p:nvSpPr>
          <p:cNvPr id="31" name="Text - Summit Name"/>
          <p:cNvSpPr>
            <a:spLocks noGrp="1"/>
          </p:cNvSpPr>
          <p:nvPr>
            <p:ph type="body" sz="quarter" idx="10" hasCustomPrompt="1"/>
          </p:nvPr>
        </p:nvSpPr>
        <p:spPr bwMode="black">
          <a:xfrm>
            <a:off x="1233258" y="348327"/>
            <a:ext cx="8399873" cy="276999"/>
          </a:xfrm>
        </p:spPr>
        <p:txBody>
          <a:bodyPr wrap="none" rIns="0" anchor="t" anchorCtr="0">
            <a:noAutofit/>
          </a:bodyPr>
          <a:lstStyle>
            <a:lvl1pPr marL="0" indent="0">
              <a:lnSpc>
                <a:spcPct val="90000"/>
              </a:lnSpc>
              <a:spcBef>
                <a:spcPts val="0"/>
              </a:spcBef>
              <a:spcAft>
                <a:spcPts val="0"/>
              </a:spcAft>
              <a:buFontTx/>
              <a:buNone/>
              <a:defRPr sz="889" b="1">
                <a:solidFill>
                  <a:srgbClr val="FFFFFF"/>
                </a:solidFill>
                <a:latin typeface="+mn-lt"/>
                <a:cs typeface="Arial" panose="020B0604020202020204" pitchFamily="34" charset="0"/>
              </a:defRPr>
            </a:lvl1pPr>
            <a:lvl2pPr marL="0" indent="0">
              <a:lnSpc>
                <a:spcPct val="90000"/>
              </a:lnSpc>
              <a:spcBef>
                <a:spcPts val="267"/>
              </a:spcBef>
              <a:spcAft>
                <a:spcPts val="0"/>
              </a:spcAft>
              <a:buFontTx/>
              <a:buNone/>
              <a:defRPr sz="533" b="1" baseline="0">
                <a:solidFill>
                  <a:schemeClr val="tx1"/>
                </a:solidFill>
                <a:latin typeface="Arial" panose="020B0604020202020204" pitchFamily="34" charset="0"/>
                <a:cs typeface="Arial" panose="020B0604020202020204" pitchFamily="34" charset="0"/>
              </a:defRPr>
            </a:lvl2pPr>
            <a:lvl3pPr marL="325035" indent="0">
              <a:buFontTx/>
              <a:buNone/>
              <a:defRPr/>
            </a:lvl3pPr>
            <a:lvl4pPr marL="487550" indent="0">
              <a:buFontTx/>
              <a:buNone/>
              <a:defRPr/>
            </a:lvl4pPr>
            <a:lvl5pPr marL="650066" indent="0">
              <a:buFontTx/>
              <a:buNone/>
              <a:defRPr/>
            </a:lvl5pPr>
          </a:lstStyle>
          <a:p>
            <a:r>
              <a:rPr lang="en-US"/>
              <a:t>Gartner [Insert Event Name] Summit</a:t>
            </a:r>
          </a:p>
        </p:txBody>
      </p:sp>
      <p:sp>
        <p:nvSpPr>
          <p:cNvPr id="25" name="Text - Summit Date"/>
          <p:cNvSpPr>
            <a:spLocks noGrp="1"/>
          </p:cNvSpPr>
          <p:nvPr>
            <p:ph type="body" sz="quarter" idx="11" hasCustomPrompt="1"/>
          </p:nvPr>
        </p:nvSpPr>
        <p:spPr bwMode="gray">
          <a:xfrm>
            <a:off x="1233253" y="686581"/>
            <a:ext cx="8399875" cy="166199"/>
          </a:xfrm>
        </p:spPr>
        <p:txBody>
          <a:bodyPr wrap="square" rIns="0" anchor="t" anchorCtr="0">
            <a:noAutofit/>
          </a:bodyPr>
          <a:lstStyle>
            <a:lvl1pPr marL="0" indent="0">
              <a:lnSpc>
                <a:spcPct val="90000"/>
              </a:lnSpc>
              <a:spcBef>
                <a:spcPts val="0"/>
              </a:spcBef>
              <a:spcAft>
                <a:spcPts val="0"/>
              </a:spcAft>
              <a:buFontTx/>
              <a:buNone/>
              <a:defRPr sz="533" b="1">
                <a:solidFill>
                  <a:srgbClr val="BDBDBD"/>
                </a:solidFill>
                <a:latin typeface="+mj-lt"/>
                <a:cs typeface="Arial" panose="020B0604020202020204" pitchFamily="34" charset="0"/>
              </a:defRPr>
            </a:lvl1pPr>
            <a:lvl2pPr marL="0" indent="0">
              <a:lnSpc>
                <a:spcPct val="90000"/>
              </a:lnSpc>
              <a:spcBef>
                <a:spcPts val="267"/>
              </a:spcBef>
              <a:spcAft>
                <a:spcPts val="0"/>
              </a:spcAft>
              <a:buFontTx/>
              <a:buNone/>
              <a:defRPr sz="533" b="1" baseline="0">
                <a:solidFill>
                  <a:srgbClr val="B2B2B2"/>
                </a:solidFill>
                <a:latin typeface="Arial" panose="020B0604020202020204" pitchFamily="34" charset="0"/>
                <a:cs typeface="Arial" panose="020B0604020202020204" pitchFamily="34" charset="0"/>
              </a:defRPr>
            </a:lvl2pPr>
            <a:lvl3pPr marL="325035" indent="0">
              <a:buFontTx/>
              <a:buNone/>
              <a:defRPr/>
            </a:lvl3pPr>
            <a:lvl4pPr marL="487550" indent="0">
              <a:buFontTx/>
              <a:buNone/>
              <a:defRPr/>
            </a:lvl4pPr>
            <a:lvl5pPr marL="650066" indent="0">
              <a:buFontTx/>
              <a:buNone/>
              <a:defRPr/>
            </a:lvl5pPr>
          </a:lstStyle>
          <a:p>
            <a:r>
              <a:rPr lang="en-US"/>
              <a:t>1 – 2 Month 2019 / City, State or Country</a:t>
            </a:r>
          </a:p>
        </p:txBody>
      </p:sp>
      <p:sp>
        <p:nvSpPr>
          <p:cNvPr id="3" name="Text Placeholder 4">
            <a:extLst>
              <a:ext uri="{FF2B5EF4-FFF2-40B4-BE49-F238E27FC236}">
                <a16:creationId xmlns:a16="http://schemas.microsoft.com/office/drawing/2014/main" id="{DD151E3F-0CBC-0C48-82F6-6E37A2083A2D}"/>
              </a:ext>
            </a:extLst>
          </p:cNvPr>
          <p:cNvSpPr>
            <a:spLocks noGrp="1"/>
          </p:cNvSpPr>
          <p:nvPr>
            <p:ph type="body" sz="quarter" idx="12"/>
          </p:nvPr>
        </p:nvSpPr>
        <p:spPr>
          <a:xfrm>
            <a:off x="163517" y="4122403"/>
            <a:ext cx="3047471" cy="5632847"/>
          </a:xfrm>
        </p:spPr>
        <p:txBody>
          <a:bodyPr/>
          <a:lstStyle>
            <a:lvl1pPr marL="0" indent="0">
              <a:buNone/>
              <a:defRPr sz="2000" b="1"/>
            </a:lvl1pPr>
            <a:lvl2pPr marL="0" indent="0">
              <a:buNone/>
              <a:defRPr sz="2000" b="1">
                <a:solidFill>
                  <a:srgbClr val="009AD7"/>
                </a:solidFill>
              </a:defRPr>
            </a:lvl2pPr>
            <a:lvl3pPr marL="0" indent="0">
              <a:buNone/>
              <a:defRPr sz="2000"/>
            </a:lvl3pPr>
            <a:lvl4pPr marL="0" indent="0">
              <a:buNone/>
              <a:defRPr sz="2000"/>
            </a:lvl4pPr>
            <a:lvl5pPr marL="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866887"/>
      </p:ext>
    </p:extLst>
  </p:cSld>
  <p:clrMapOvr>
    <a:masterClrMapping/>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4852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No Bar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8009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1113707"/>
            <a:ext cx="9144000" cy="406201"/>
          </a:xfrm>
        </p:spPr>
        <p:txBody>
          <a:bodyPr anchor="ctr" anchorCtr="0"/>
          <a:lstStyle>
            <a:lvl1pPr algn="ctr">
              <a:defRPr sz="2933"/>
            </a:lvl1pPr>
          </a:lstStyle>
          <a:p>
            <a:r>
              <a:rPr lang="en-US"/>
              <a:t>Title Six Words Max</a:t>
            </a:r>
          </a:p>
        </p:txBody>
      </p:sp>
    </p:spTree>
    <p:extLst>
      <p:ext uri="{BB962C8B-B14F-4D97-AF65-F5344CB8AC3E}">
        <p14:creationId xmlns:p14="http://schemas.microsoft.com/office/powerpoint/2010/main" val="487212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Fig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0153-C194-6EDF-2BC9-FC008949B9EE}"/>
              </a:ext>
            </a:extLst>
          </p:cNvPr>
          <p:cNvSpPr>
            <a:spLocks noGrp="1"/>
          </p:cNvSpPr>
          <p:nvPr>
            <p:ph type="title"/>
          </p:nvPr>
        </p:nvSpPr>
        <p:spPr>
          <a:xfrm>
            <a:off x="1524000" y="1113707"/>
            <a:ext cx="9144000" cy="406201"/>
          </a:xfrm>
        </p:spPr>
        <p:txBody>
          <a:bodyPr/>
          <a:lstStyle>
            <a:lvl1pPr algn="ctr">
              <a:defRPr/>
            </a:lvl1pPr>
          </a:lstStyle>
          <a:p>
            <a:r>
              <a:rPr lang="en-US"/>
              <a:t>Click to edit Master title style</a:t>
            </a:r>
          </a:p>
        </p:txBody>
      </p:sp>
      <p:sp>
        <p:nvSpPr>
          <p:cNvPr id="4" name="Content Placeholder 3">
            <a:extLst>
              <a:ext uri="{FF2B5EF4-FFF2-40B4-BE49-F238E27FC236}">
                <a16:creationId xmlns:a16="http://schemas.microsoft.com/office/drawing/2014/main" id="{51C6388A-6D0A-0A33-C63A-C1ABA10685F6}"/>
              </a:ext>
            </a:extLst>
          </p:cNvPr>
          <p:cNvSpPr>
            <a:spLocks noGrp="1"/>
          </p:cNvSpPr>
          <p:nvPr>
            <p:ph sz="quarter" idx="10" hasCustomPrompt="1"/>
          </p:nvPr>
        </p:nvSpPr>
        <p:spPr>
          <a:xfrm>
            <a:off x="1524000" y="2311401"/>
            <a:ext cx="9144000" cy="3689350"/>
          </a:xfrm>
        </p:spPr>
        <p:txBody>
          <a:bodyPr/>
          <a:lstStyle>
            <a:lvl1pPr marL="0" indent="0">
              <a:buFont typeface="Arial" panose="020B0604020202020204" pitchFamily="34" charset="0"/>
              <a:buChar char="​"/>
              <a:defRPr/>
            </a:lvl1pPr>
          </a:lstStyle>
          <a:p>
            <a:pPr lvl="0"/>
            <a:r>
              <a:rPr lang="en-US"/>
              <a:t>Click the appropriate icon to add a figure or graphic </a:t>
            </a:r>
          </a:p>
        </p:txBody>
      </p:sp>
      <p:sp>
        <p:nvSpPr>
          <p:cNvPr id="3" name="Text Placeholder 6">
            <a:extLst>
              <a:ext uri="{FF2B5EF4-FFF2-40B4-BE49-F238E27FC236}">
                <a16:creationId xmlns:a16="http://schemas.microsoft.com/office/drawing/2014/main" id="{3BA3563D-BBF2-86E5-FEB9-D4A583201C12}"/>
              </a:ext>
            </a:extLst>
          </p:cNvPr>
          <p:cNvSpPr>
            <a:spLocks noGrp="1"/>
          </p:cNvSpPr>
          <p:nvPr>
            <p:ph type="body" sz="quarter" idx="16" hasCustomPrompt="1"/>
          </p:nvPr>
        </p:nvSpPr>
        <p:spPr>
          <a:xfrm>
            <a:off x="1524000" y="6038857"/>
            <a:ext cx="7620000" cy="489347"/>
          </a:xfrm>
        </p:spPr>
        <p:txBody>
          <a:bodyPr anchor="b" anchorCtr="0"/>
          <a:lstStyle>
            <a:lvl1pPr marL="0" indent="0" algn="l">
              <a:spcBef>
                <a:spcPts val="201"/>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391899922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a:xfrm>
            <a:off x="3048000" y="3225903"/>
            <a:ext cx="4064000" cy="406201"/>
          </a:xfrm>
        </p:spPr>
        <p:txBody>
          <a:bodyPr/>
          <a:lstStyle>
            <a:lvl1pPr>
              <a:defRPr/>
            </a:lvl1pPr>
          </a:lstStyle>
          <a:p>
            <a:r>
              <a:rPr lang="en-US"/>
              <a:t>Title Six Words Max</a:t>
            </a:r>
          </a:p>
        </p:txBody>
      </p:sp>
    </p:spTree>
    <p:extLst>
      <p:ext uri="{BB962C8B-B14F-4D97-AF65-F5344CB8AC3E}">
        <p14:creationId xmlns:p14="http://schemas.microsoft.com/office/powerpoint/2010/main" val="3701786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n Righ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B4DE1E-FEFF-B955-90E3-067900351C26}"/>
              </a:ext>
            </a:extLst>
          </p:cNvPr>
          <p:cNvSpPr>
            <a:spLocks noGrp="1"/>
          </p:cNvSpPr>
          <p:nvPr>
            <p:ph type="body" sz="quarter" idx="11" hasCustomPrompt="1"/>
          </p:nvPr>
        </p:nvSpPr>
        <p:spPr>
          <a:xfrm>
            <a:off x="7620000" y="1714500"/>
            <a:ext cx="3048000" cy="3429000"/>
          </a:xfrm>
        </p:spPr>
        <p:txBody>
          <a:bodyPr anchor="ctr" anchorCtr="0"/>
          <a:lstStyle>
            <a:lvl1pPr marL="0" indent="0">
              <a:buNone/>
              <a:defRPr sz="2000" b="1"/>
            </a:lvl1pPr>
            <a:lvl2pPr marL="0" indent="0">
              <a:buNone/>
              <a:defRPr sz="2000" b="1">
                <a:solidFill>
                  <a:srgbClr val="009AD7"/>
                </a:solidFill>
              </a:defRPr>
            </a:lvl2pPr>
            <a:lvl3pPr marL="0" indent="0">
              <a:buNone/>
              <a:defRPr sz="2000"/>
            </a:lvl3pPr>
            <a:lvl4pPr marL="0" indent="0">
              <a:buNone/>
              <a:defRPr sz="2000"/>
            </a:lvl4pPr>
            <a:lvl5pPr marL="0" indent="0">
              <a:buNone/>
              <a:defRPr sz="2000"/>
            </a:lvl5pPr>
          </a:lstStyle>
          <a:p>
            <a:pPr lvl="0"/>
            <a:r>
              <a:rPr lang="en-US"/>
              <a:t>First level – 8 Words Max</a:t>
            </a:r>
          </a:p>
          <a:p>
            <a:pPr lvl="1"/>
            <a:r>
              <a:rPr lang="en-US"/>
              <a:t>Second level - 8 Words Max</a:t>
            </a:r>
          </a:p>
        </p:txBody>
      </p:sp>
    </p:spTree>
    <p:extLst>
      <p:ext uri="{BB962C8B-B14F-4D97-AF65-F5344CB8AC3E}">
        <p14:creationId xmlns:p14="http://schemas.microsoft.com/office/powerpoint/2010/main" val="34932570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on Left">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A744B39-F523-0298-1258-9BEB0F1A0312}"/>
              </a:ext>
            </a:extLst>
          </p:cNvPr>
          <p:cNvSpPr>
            <a:spLocks noGrp="1"/>
          </p:cNvSpPr>
          <p:nvPr>
            <p:ph type="body" sz="quarter" idx="11" hasCustomPrompt="1"/>
          </p:nvPr>
        </p:nvSpPr>
        <p:spPr>
          <a:xfrm>
            <a:off x="1524005" y="1714500"/>
            <a:ext cx="3047471" cy="3429000"/>
          </a:xfrm>
        </p:spPr>
        <p:txBody>
          <a:bodyPr anchor="ctr" anchorCtr="0"/>
          <a:lstStyle>
            <a:lvl1pPr marL="0" indent="0">
              <a:buNone/>
              <a:defRPr sz="2000" b="1"/>
            </a:lvl1pPr>
            <a:lvl2pPr marL="0" indent="0">
              <a:buNone/>
              <a:defRPr sz="2000" b="1">
                <a:solidFill>
                  <a:srgbClr val="009AD7"/>
                </a:solidFill>
              </a:defRPr>
            </a:lvl2pPr>
            <a:lvl3pPr marL="0" indent="0">
              <a:buNone/>
              <a:defRPr sz="2000"/>
            </a:lvl3pPr>
            <a:lvl4pPr marL="0" indent="0">
              <a:buNone/>
              <a:defRPr sz="2000"/>
            </a:lvl4pPr>
            <a:lvl5pPr marL="0" indent="0">
              <a:buNone/>
              <a:defRPr sz="2000"/>
            </a:lvl5pPr>
          </a:lstStyle>
          <a:p>
            <a:pPr lvl="0"/>
            <a:r>
              <a:rPr lang="en-US"/>
              <a:t>First level – 8 Words Max</a:t>
            </a:r>
          </a:p>
          <a:p>
            <a:pPr lvl="1"/>
            <a:r>
              <a:rPr lang="en-US"/>
              <a:t>Second level - 8 Words Max</a:t>
            </a:r>
          </a:p>
        </p:txBody>
      </p:sp>
    </p:spTree>
    <p:extLst>
      <p:ext uri="{BB962C8B-B14F-4D97-AF65-F5344CB8AC3E}">
        <p14:creationId xmlns:p14="http://schemas.microsoft.com/office/powerpoint/2010/main" val="223038433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w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B187-1B3C-EA88-2B76-AEB3E7FAF40E}"/>
              </a:ext>
            </a:extLst>
          </p:cNvPr>
          <p:cNvSpPr>
            <a:spLocks noGrp="1"/>
          </p:cNvSpPr>
          <p:nvPr>
            <p:ph type="title" hasCustomPrompt="1"/>
          </p:nvPr>
        </p:nvSpPr>
        <p:spPr>
          <a:xfrm>
            <a:off x="3048000" y="2819699"/>
            <a:ext cx="2032000" cy="1218603"/>
          </a:xfrm>
        </p:spPr>
        <p:txBody>
          <a:bodyPr/>
          <a:lstStyle>
            <a:lvl1pPr>
              <a:defRPr/>
            </a:lvl1pPr>
          </a:lstStyle>
          <a:p>
            <a:r>
              <a:rPr lang="en-US"/>
              <a:t>Title Six Words Max</a:t>
            </a:r>
          </a:p>
        </p:txBody>
      </p:sp>
      <p:sp>
        <p:nvSpPr>
          <p:cNvPr id="4" name="Content Placeholder 3">
            <a:extLst>
              <a:ext uri="{FF2B5EF4-FFF2-40B4-BE49-F238E27FC236}">
                <a16:creationId xmlns:a16="http://schemas.microsoft.com/office/drawing/2014/main" id="{0557B96C-C90B-A34D-A72C-07233CD8DCAD}"/>
              </a:ext>
            </a:extLst>
          </p:cNvPr>
          <p:cNvSpPr>
            <a:spLocks noGrp="1"/>
          </p:cNvSpPr>
          <p:nvPr>
            <p:ph sz="quarter" idx="10" hasCustomPrompt="1"/>
          </p:nvPr>
        </p:nvSpPr>
        <p:spPr>
          <a:xfrm>
            <a:off x="5260261" y="857250"/>
            <a:ext cx="3883743" cy="5143500"/>
          </a:xfrm>
        </p:spPr>
        <p:txBody>
          <a:bodyPr anchor="ctr" anchorCtr="0"/>
          <a:lstStyle>
            <a:lvl1pPr>
              <a:defRPr/>
            </a:lvl1pPr>
          </a:lstStyle>
          <a:p>
            <a:pPr lvl="0"/>
            <a:r>
              <a:rPr lang="en-US"/>
              <a:t>Click to add text or click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679388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B187-1B3C-EA88-2B76-AEB3E7FAF40E}"/>
              </a:ext>
            </a:extLst>
          </p:cNvPr>
          <p:cNvSpPr>
            <a:spLocks noGrp="1"/>
          </p:cNvSpPr>
          <p:nvPr>
            <p:ph type="title" hasCustomPrompt="1"/>
          </p:nvPr>
        </p:nvSpPr>
        <p:spPr>
          <a:xfrm>
            <a:off x="3048000" y="2819699"/>
            <a:ext cx="2032000" cy="1218603"/>
          </a:xfrm>
        </p:spPr>
        <p:txBody>
          <a:bodyPr/>
          <a:lstStyle>
            <a:lvl1pPr>
              <a:defRPr/>
            </a:lvl1pPr>
          </a:lstStyle>
          <a:p>
            <a:r>
              <a:rPr lang="en-US"/>
              <a:t>Title Six Words Max</a:t>
            </a:r>
          </a:p>
        </p:txBody>
      </p:sp>
    </p:spTree>
    <p:extLst>
      <p:ext uri="{BB962C8B-B14F-4D97-AF65-F5344CB8AC3E}">
        <p14:creationId xmlns:p14="http://schemas.microsoft.com/office/powerpoint/2010/main" val="3225292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8971-A225-4A64-8E00-AA9C8577611D}"/>
              </a:ext>
            </a:extLst>
          </p:cNvPr>
          <p:cNvSpPr>
            <a:spLocks noGrp="1"/>
          </p:cNvSpPr>
          <p:nvPr>
            <p:ph type="title" hasCustomPrompt="1"/>
          </p:nvPr>
        </p:nvSpPr>
        <p:spPr>
          <a:xfrm>
            <a:off x="457200" y="1009274"/>
            <a:ext cx="6060141" cy="4476115"/>
          </a:xfrm>
        </p:spPr>
        <p:txBody>
          <a:bodyPr anchor="ctr" anchorCtr="0"/>
          <a:lstStyle>
            <a:lvl1pPr marL="182871" indent="-457177">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3" name="Text Placeholder 2">
            <a:extLst>
              <a:ext uri="{FF2B5EF4-FFF2-40B4-BE49-F238E27FC236}">
                <a16:creationId xmlns:a16="http://schemas.microsoft.com/office/drawing/2014/main" id="{44D4D588-53FA-4557-81C5-0FF86A2FBBA3}"/>
              </a:ext>
            </a:extLst>
          </p:cNvPr>
          <p:cNvSpPr>
            <a:spLocks noGrp="1"/>
          </p:cNvSpPr>
          <p:nvPr>
            <p:ph type="body" idx="1" hasCustomPrompt="1"/>
          </p:nvPr>
        </p:nvSpPr>
        <p:spPr>
          <a:xfrm>
            <a:off x="457200" y="5485384"/>
            <a:ext cx="6060141" cy="347472"/>
          </a:xfrm>
        </p:spPr>
        <p:txBody>
          <a:bodyPr/>
          <a:lstStyle>
            <a:lvl1pPr marL="0" indent="0">
              <a:buNone/>
              <a:defRPr sz="1401">
                <a:solidFill>
                  <a:schemeClr val="tx1"/>
                </a:solidFill>
              </a:defRPr>
            </a:lvl1pPr>
            <a:lvl2pPr marL="457177" indent="0">
              <a:buNone/>
              <a:defRPr sz="2000">
                <a:solidFill>
                  <a:schemeClr val="tx1">
                    <a:tint val="75000"/>
                  </a:schemeClr>
                </a:solidFill>
              </a:defRPr>
            </a:lvl2pPr>
            <a:lvl3pPr marL="914354" indent="0">
              <a:buNone/>
              <a:defRPr sz="1801">
                <a:solidFill>
                  <a:schemeClr val="tx1">
                    <a:tint val="75000"/>
                  </a:schemeClr>
                </a:solidFill>
              </a:defRPr>
            </a:lvl3pPr>
            <a:lvl4pPr marL="1371531"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add attribution</a:t>
            </a:r>
          </a:p>
        </p:txBody>
      </p:sp>
      <p:sp>
        <p:nvSpPr>
          <p:cNvPr id="10" name="Picture Placeholder 9">
            <a:extLst>
              <a:ext uri="{FF2B5EF4-FFF2-40B4-BE49-F238E27FC236}">
                <a16:creationId xmlns:a16="http://schemas.microsoft.com/office/drawing/2014/main"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827290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w 2/3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B187-1B3C-EA88-2B76-AEB3E7FAF40E}"/>
              </a:ext>
            </a:extLst>
          </p:cNvPr>
          <p:cNvSpPr>
            <a:spLocks noGrp="1"/>
          </p:cNvSpPr>
          <p:nvPr>
            <p:ph type="title" hasCustomPrompt="1"/>
          </p:nvPr>
        </p:nvSpPr>
        <p:spPr>
          <a:xfrm>
            <a:off x="1524000" y="3022801"/>
            <a:ext cx="3047968" cy="812402"/>
          </a:xfrm>
        </p:spPr>
        <p:txBody>
          <a:bodyPr/>
          <a:lstStyle>
            <a:lvl1pPr>
              <a:defRPr/>
            </a:lvl1pPr>
          </a:lstStyle>
          <a:p>
            <a:r>
              <a:rPr lang="en-US"/>
              <a:t>Title Six Words Max</a:t>
            </a:r>
          </a:p>
        </p:txBody>
      </p:sp>
      <p:sp>
        <p:nvSpPr>
          <p:cNvPr id="4" name="Content Placeholder 3">
            <a:extLst>
              <a:ext uri="{FF2B5EF4-FFF2-40B4-BE49-F238E27FC236}">
                <a16:creationId xmlns:a16="http://schemas.microsoft.com/office/drawing/2014/main" id="{0557B96C-C90B-A34D-A72C-07233CD8DCAD}"/>
              </a:ext>
            </a:extLst>
          </p:cNvPr>
          <p:cNvSpPr>
            <a:spLocks noGrp="1"/>
          </p:cNvSpPr>
          <p:nvPr>
            <p:ph sz="quarter" idx="10" hasCustomPrompt="1"/>
          </p:nvPr>
        </p:nvSpPr>
        <p:spPr>
          <a:xfrm>
            <a:off x="4711703" y="857250"/>
            <a:ext cx="5956300" cy="5143500"/>
          </a:xfrm>
        </p:spPr>
        <p:txBody>
          <a:bodyPr anchor="ctr" anchorCtr="0"/>
          <a:lstStyle>
            <a:lvl1pPr>
              <a:defRPr/>
            </a:lvl1pPr>
          </a:lstStyle>
          <a:p>
            <a:pPr lvl="0"/>
            <a:r>
              <a:rPr lang="en-US"/>
              <a:t>Click to add text or click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5784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B187-1B3C-EA88-2B76-AEB3E7FAF40E}"/>
              </a:ext>
            </a:extLst>
          </p:cNvPr>
          <p:cNvSpPr>
            <a:spLocks noGrp="1"/>
          </p:cNvSpPr>
          <p:nvPr>
            <p:ph type="title" hasCustomPrompt="1"/>
          </p:nvPr>
        </p:nvSpPr>
        <p:spPr>
          <a:xfrm>
            <a:off x="1524000" y="3022801"/>
            <a:ext cx="3047968" cy="812402"/>
          </a:xfrm>
        </p:spPr>
        <p:txBody>
          <a:bodyPr/>
          <a:lstStyle>
            <a:lvl1pPr>
              <a:defRPr/>
            </a:lvl1pPr>
          </a:lstStyle>
          <a:p>
            <a:r>
              <a:rPr lang="en-US"/>
              <a:t>Title Six Words Max</a:t>
            </a:r>
          </a:p>
        </p:txBody>
      </p:sp>
    </p:spTree>
    <p:extLst>
      <p:ext uri="{BB962C8B-B14F-4D97-AF65-F5344CB8AC3E}">
        <p14:creationId xmlns:p14="http://schemas.microsoft.com/office/powerpoint/2010/main" val="24194564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Header w Half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E18-987A-13E2-D9F6-FBB106EC2C62}"/>
              </a:ext>
            </a:extLst>
          </p:cNvPr>
          <p:cNvSpPr>
            <a:spLocks noGrp="1"/>
          </p:cNvSpPr>
          <p:nvPr>
            <p:ph type="title" hasCustomPrompt="1"/>
          </p:nvPr>
        </p:nvSpPr>
        <p:spPr>
          <a:xfrm>
            <a:off x="3047487" y="3181440"/>
            <a:ext cx="3047968" cy="812402"/>
          </a:xfrm>
        </p:spPr>
        <p:txBody>
          <a:bodyPr anchor="t" anchorCtr="0"/>
          <a:lstStyle>
            <a:lvl1pPr algn="l">
              <a:defRPr/>
            </a:lvl1pPr>
          </a:lstStyle>
          <a:p>
            <a:r>
              <a:rPr lang="en-US"/>
              <a:t>Title Six Words Max</a:t>
            </a:r>
          </a:p>
        </p:txBody>
      </p:sp>
      <p:sp>
        <p:nvSpPr>
          <p:cNvPr id="4" name="Content Placeholder 3">
            <a:extLst>
              <a:ext uri="{FF2B5EF4-FFF2-40B4-BE49-F238E27FC236}">
                <a16:creationId xmlns:a16="http://schemas.microsoft.com/office/drawing/2014/main" id="{24837782-4C8A-BB57-6D7E-CEA32B588F09}"/>
              </a:ext>
            </a:extLst>
          </p:cNvPr>
          <p:cNvSpPr>
            <a:spLocks noGrp="1"/>
          </p:cNvSpPr>
          <p:nvPr>
            <p:ph sz="quarter" idx="10" hasCustomPrompt="1"/>
          </p:nvPr>
        </p:nvSpPr>
        <p:spPr>
          <a:xfrm>
            <a:off x="3047459" y="2180179"/>
            <a:ext cx="3047903" cy="761747"/>
          </a:xfrm>
        </p:spPr>
        <p:txBody>
          <a:bodyPr anchor="b" anchorCtr="0"/>
          <a:lstStyle>
            <a:lvl1pPr marL="0" indent="0" algn="l">
              <a:buFont typeface="Arial" panose="020B0604020202020204" pitchFamily="34" charset="0"/>
              <a:buNone/>
              <a:defRPr b="1">
                <a:solidFill>
                  <a:srgbClr val="009AD7"/>
                </a:solidFill>
              </a:defRPr>
            </a:lvl1pPr>
            <a:lvl2pPr marL="0" indent="0">
              <a:buFont typeface="Arial" panose="020B0604020202020204" pitchFamily="34" charset="0"/>
              <a:buChar char="​"/>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
        <p:nvSpPr>
          <p:cNvPr id="8" name="Content Placeholder 7">
            <a:extLst>
              <a:ext uri="{FF2B5EF4-FFF2-40B4-BE49-F238E27FC236}">
                <a16:creationId xmlns:a16="http://schemas.microsoft.com/office/drawing/2014/main" id="{0A96A5E6-9414-35E8-3AEA-AD221BF39999}"/>
              </a:ext>
            </a:extLst>
          </p:cNvPr>
          <p:cNvSpPr>
            <a:spLocks noGrp="1"/>
          </p:cNvSpPr>
          <p:nvPr>
            <p:ph sz="quarter" idx="11" hasCustomPrompt="1"/>
          </p:nvPr>
        </p:nvSpPr>
        <p:spPr>
          <a:xfrm>
            <a:off x="6213990" y="857250"/>
            <a:ext cx="2930527" cy="5143500"/>
          </a:xfrm>
        </p:spPr>
        <p:txBody>
          <a:bodyPr anchor="ctr" anchorCtr="0"/>
          <a:lstStyle>
            <a:lvl1pPr>
              <a:defRPr/>
            </a:lvl1pPr>
            <a:lvl2pPr>
              <a:defRPr/>
            </a:lvl2pPr>
            <a:lvl3pPr>
              <a:defRPr/>
            </a:lvl3pPr>
            <a:lvl4pPr>
              <a:defRPr/>
            </a:lvl4pPr>
            <a:lvl5pPr>
              <a:defRPr/>
            </a:lvl5pPr>
          </a:lstStyle>
          <a:p>
            <a:pPr lvl="0"/>
            <a:r>
              <a:rPr lang="en-US"/>
              <a:t>Click to add text or click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8408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Header w 2/3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E18-987A-13E2-D9F6-FBB106EC2C62}"/>
              </a:ext>
            </a:extLst>
          </p:cNvPr>
          <p:cNvSpPr>
            <a:spLocks noGrp="1"/>
          </p:cNvSpPr>
          <p:nvPr>
            <p:ph type="title" hasCustomPrompt="1"/>
          </p:nvPr>
        </p:nvSpPr>
        <p:spPr>
          <a:xfrm>
            <a:off x="1524000" y="3181440"/>
            <a:ext cx="3048000" cy="812402"/>
          </a:xfrm>
        </p:spPr>
        <p:txBody>
          <a:bodyPr anchor="t" anchorCtr="0"/>
          <a:lstStyle>
            <a:lvl1pPr algn="l">
              <a:defRPr/>
            </a:lvl1pPr>
          </a:lstStyle>
          <a:p>
            <a:r>
              <a:rPr lang="en-US"/>
              <a:t>Title Six Words Max</a:t>
            </a:r>
          </a:p>
        </p:txBody>
      </p:sp>
      <p:sp>
        <p:nvSpPr>
          <p:cNvPr id="4" name="Content Placeholder 3">
            <a:extLst>
              <a:ext uri="{FF2B5EF4-FFF2-40B4-BE49-F238E27FC236}">
                <a16:creationId xmlns:a16="http://schemas.microsoft.com/office/drawing/2014/main" id="{24837782-4C8A-BB57-6D7E-CEA32B588F09}"/>
              </a:ext>
            </a:extLst>
          </p:cNvPr>
          <p:cNvSpPr>
            <a:spLocks noGrp="1"/>
          </p:cNvSpPr>
          <p:nvPr>
            <p:ph sz="quarter" idx="10" hasCustomPrompt="1"/>
          </p:nvPr>
        </p:nvSpPr>
        <p:spPr>
          <a:xfrm>
            <a:off x="1524005" y="2180179"/>
            <a:ext cx="3047935" cy="761747"/>
          </a:xfrm>
        </p:spPr>
        <p:txBody>
          <a:bodyPr anchor="b" anchorCtr="0"/>
          <a:lstStyle>
            <a:lvl1pPr marL="0" indent="0" algn="l">
              <a:buFont typeface="Arial" panose="020B0604020202020204" pitchFamily="34" charset="0"/>
              <a:buNone/>
              <a:defRPr b="1">
                <a:solidFill>
                  <a:srgbClr val="009AD7"/>
                </a:solidFill>
              </a:defRPr>
            </a:lvl1pPr>
            <a:lvl2pPr marL="0" indent="0">
              <a:buFont typeface="Arial" panose="020B0604020202020204" pitchFamily="34" charset="0"/>
              <a:buChar char="​"/>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
        <p:nvSpPr>
          <p:cNvPr id="8" name="Content Placeholder 7">
            <a:extLst>
              <a:ext uri="{FF2B5EF4-FFF2-40B4-BE49-F238E27FC236}">
                <a16:creationId xmlns:a16="http://schemas.microsoft.com/office/drawing/2014/main" id="{0A96A5E6-9414-35E8-3AEA-AD221BF39999}"/>
              </a:ext>
            </a:extLst>
          </p:cNvPr>
          <p:cNvSpPr>
            <a:spLocks noGrp="1"/>
          </p:cNvSpPr>
          <p:nvPr>
            <p:ph sz="quarter" idx="11" hasCustomPrompt="1"/>
          </p:nvPr>
        </p:nvSpPr>
        <p:spPr>
          <a:xfrm>
            <a:off x="4711701" y="857250"/>
            <a:ext cx="5956299" cy="5143500"/>
          </a:xfrm>
        </p:spPr>
        <p:txBody>
          <a:bodyPr anchor="ctr" anchorCtr="0"/>
          <a:lstStyle>
            <a:lvl1pPr>
              <a:defRPr/>
            </a:lvl1pPr>
            <a:lvl2pPr>
              <a:defRPr/>
            </a:lvl2pPr>
            <a:lvl3pPr>
              <a:defRPr/>
            </a:lvl3pPr>
            <a:lvl4pPr>
              <a:defRPr/>
            </a:lvl4pPr>
            <a:lvl5pPr>
              <a:defRPr/>
            </a:lvl5pPr>
          </a:lstStyle>
          <a:p>
            <a:pPr lvl="0"/>
            <a:r>
              <a:rPr lang="en-US"/>
              <a:t>Click to add text or click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346474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Half Photo Background-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890AB-C79E-C166-F9D8-990051CBCD10}"/>
              </a:ext>
            </a:extLst>
          </p:cNvPr>
          <p:cNvSpPr>
            <a:spLocks noGrp="1"/>
          </p:cNvSpPr>
          <p:nvPr>
            <p:ph type="title" hasCustomPrompt="1"/>
          </p:nvPr>
        </p:nvSpPr>
        <p:spPr>
          <a:xfrm>
            <a:off x="1524004" y="2616600"/>
            <a:ext cx="3857297" cy="812402"/>
          </a:xfrm>
        </p:spPr>
        <p:txBody>
          <a:bodyPr anchor="b" anchorCtr="0"/>
          <a:lstStyle/>
          <a:p>
            <a:r>
              <a:rPr lang="en-US"/>
              <a:t>Title Six Words Max</a:t>
            </a:r>
          </a:p>
        </p:txBody>
      </p:sp>
      <p:sp>
        <p:nvSpPr>
          <p:cNvPr id="7" name="Content Placeholder 6">
            <a:extLst>
              <a:ext uri="{FF2B5EF4-FFF2-40B4-BE49-F238E27FC236}">
                <a16:creationId xmlns:a16="http://schemas.microsoft.com/office/drawing/2014/main" id="{EF719DDF-213C-8A93-20E0-E17AFAE2A68A}"/>
              </a:ext>
            </a:extLst>
          </p:cNvPr>
          <p:cNvSpPr>
            <a:spLocks noGrp="1"/>
          </p:cNvSpPr>
          <p:nvPr>
            <p:ph sz="quarter" idx="10"/>
          </p:nvPr>
        </p:nvSpPr>
        <p:spPr>
          <a:xfrm>
            <a:off x="1524000" y="3686176"/>
            <a:ext cx="3857296" cy="2803922"/>
          </a:xfrm>
        </p:spPr>
        <p:txBody>
          <a:bodyPr/>
          <a:lstStyle>
            <a:lvl1pPr marL="0" indent="0">
              <a:spcBef>
                <a:spcPts val="601"/>
              </a:spcBef>
              <a:buFont typeface="Arial" panose="020B0604020202020204" pitchFamily="34" charset="0"/>
              <a:buChar char="​"/>
              <a:defRPr sz="1801"/>
            </a:lvl1pPr>
            <a:lvl2pPr marL="182853" indent="-182853">
              <a:spcBef>
                <a:spcPts val="601"/>
              </a:spcBef>
              <a:buFont typeface="Arial" panose="020B0604020202020204" pitchFamily="34" charset="0"/>
              <a:buChar char="•"/>
              <a:defRPr sz="1600"/>
            </a:lvl2pPr>
            <a:lvl3pPr marL="182853" indent="-182853">
              <a:defRPr sz="1600"/>
            </a:lvl3pPr>
            <a:lvl4pPr marL="182853" indent="-182853">
              <a:buFont typeface="Arial" panose="020B0604020202020204" pitchFamily="34" charset="0"/>
              <a:buChar char="•"/>
              <a:defRPr sz="1600"/>
            </a:lvl4pPr>
            <a:lvl5pPr marL="182853" indent="-182853">
              <a:defRPr sz="1600"/>
            </a:lvl5pPr>
          </a:lstStyle>
          <a:p>
            <a:pPr lvl="0"/>
            <a:r>
              <a:rPr lang="en-US"/>
              <a:t>Click to edit Master text styles</a:t>
            </a:r>
          </a:p>
          <a:p>
            <a:pPr lvl="1"/>
            <a:r>
              <a:rPr lang="en-US"/>
              <a:t>Second level</a:t>
            </a:r>
          </a:p>
        </p:txBody>
      </p:sp>
      <p:sp>
        <p:nvSpPr>
          <p:cNvPr id="10" name="Picture Placeholder 9">
            <a:extLst>
              <a:ext uri="{FF2B5EF4-FFF2-40B4-BE49-F238E27FC236}">
                <a16:creationId xmlns:a16="http://schemas.microsoft.com/office/drawing/2014/main" id="{465BE20A-75CF-13E6-F8CB-E02FB7ED6BB3}"/>
              </a:ext>
            </a:extLst>
          </p:cNvPr>
          <p:cNvSpPr>
            <a:spLocks noGrp="1"/>
          </p:cNvSpPr>
          <p:nvPr>
            <p:ph type="pic" sz="quarter" idx="11" hasCustomPrompt="1"/>
          </p:nvPr>
        </p:nvSpPr>
        <p:spPr>
          <a:xfrm>
            <a:off x="5743071" y="-759279"/>
            <a:ext cx="5940552" cy="8435340"/>
          </a:xfrm>
        </p:spPr>
        <p:txBody>
          <a:bodyPr bIns="1371600" anchor="ctr" anchorCtr="0"/>
          <a:lstStyle>
            <a:lvl1pPr marL="0" indent="0" algn="ctr">
              <a:buNone/>
              <a:defRPr/>
            </a:lvl1pPr>
          </a:lstStyle>
          <a:p>
            <a:r>
              <a:rPr lang="en-US"/>
              <a:t>Click to add photo</a:t>
            </a:r>
          </a:p>
        </p:txBody>
      </p:sp>
    </p:spTree>
    <p:extLst>
      <p:ext uri="{BB962C8B-B14F-4D97-AF65-F5344CB8AC3E}">
        <p14:creationId xmlns:p14="http://schemas.microsoft.com/office/powerpoint/2010/main" val="243793433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L_Half Photo Background-02">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9B206A88-BFAF-3175-B9C3-BDECF7E9971F}"/>
              </a:ext>
            </a:extLst>
          </p:cNvPr>
          <p:cNvSpPr>
            <a:spLocks/>
          </p:cNvSpPr>
          <p:nvPr userDrawn="1"/>
        </p:nvSpPr>
        <p:spPr>
          <a:xfrm flipH="1">
            <a:off x="0" y="0"/>
            <a:ext cx="12192000" cy="6858000"/>
          </a:xfrm>
          <a:prstGeom prst="rect">
            <a:avLst/>
          </a:prstGeom>
          <a:gradFill>
            <a:gsLst>
              <a:gs pos="0">
                <a:srgbClr val="0073BF"/>
              </a:gs>
              <a:gs pos="43000">
                <a:srgbClr val="002856"/>
              </a:gs>
              <a:gs pos="15000">
                <a:schemeClr val="bg2">
                  <a:lumMod val="90000"/>
                  <a:lumOff val="10000"/>
                </a:schemeClr>
              </a:gs>
              <a:gs pos="100000">
                <a:srgbClr val="002856"/>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1" rIns="30480" bIns="15241" numCol="1" spcCol="0" rtlCol="0" fromWordArt="0" anchor="ctr" anchorCtr="0" forceAA="0" compatLnSpc="1">
            <a:prstTxWarp prst="textNoShape">
              <a:avLst/>
            </a:prstTxWarp>
            <a:noAutofit/>
          </a:bodyPr>
          <a:lstStyle/>
          <a:p>
            <a:pPr algn="ctr"/>
            <a:endParaRPr lang="en-US" sz="601"/>
          </a:p>
        </p:txBody>
      </p:sp>
      <p:sp>
        <p:nvSpPr>
          <p:cNvPr id="2" name="Title 1">
            <a:extLst>
              <a:ext uri="{FF2B5EF4-FFF2-40B4-BE49-F238E27FC236}">
                <a16:creationId xmlns:a16="http://schemas.microsoft.com/office/drawing/2014/main" id="{ED3890AB-C79E-C166-F9D8-990051CBCD10}"/>
              </a:ext>
            </a:extLst>
          </p:cNvPr>
          <p:cNvSpPr>
            <a:spLocks noGrp="1"/>
          </p:cNvSpPr>
          <p:nvPr>
            <p:ph type="title" hasCustomPrompt="1"/>
          </p:nvPr>
        </p:nvSpPr>
        <p:spPr>
          <a:xfrm>
            <a:off x="6810708" y="2616600"/>
            <a:ext cx="3857297" cy="812402"/>
          </a:xfrm>
        </p:spPr>
        <p:txBody>
          <a:bodyPr anchor="b" anchorCtr="0"/>
          <a:lstStyle/>
          <a:p>
            <a:r>
              <a:rPr lang="en-US"/>
              <a:t>Title Six Words Max</a:t>
            </a:r>
          </a:p>
        </p:txBody>
      </p:sp>
      <p:sp>
        <p:nvSpPr>
          <p:cNvPr id="7" name="Content Placeholder 6">
            <a:extLst>
              <a:ext uri="{FF2B5EF4-FFF2-40B4-BE49-F238E27FC236}">
                <a16:creationId xmlns:a16="http://schemas.microsoft.com/office/drawing/2014/main" id="{EF719DDF-213C-8A93-20E0-E17AFAE2A68A}"/>
              </a:ext>
            </a:extLst>
          </p:cNvPr>
          <p:cNvSpPr>
            <a:spLocks noGrp="1"/>
          </p:cNvSpPr>
          <p:nvPr>
            <p:ph sz="quarter" idx="10"/>
          </p:nvPr>
        </p:nvSpPr>
        <p:spPr>
          <a:xfrm>
            <a:off x="6810704" y="3686176"/>
            <a:ext cx="3857296" cy="2803922"/>
          </a:xfrm>
        </p:spPr>
        <p:txBody>
          <a:bodyPr/>
          <a:lstStyle>
            <a:lvl1pPr marL="0" indent="0">
              <a:spcBef>
                <a:spcPts val="601"/>
              </a:spcBef>
              <a:buFont typeface="Arial" panose="020B0604020202020204" pitchFamily="34" charset="0"/>
              <a:buChar char="​"/>
              <a:defRPr sz="1801"/>
            </a:lvl1pPr>
            <a:lvl2pPr marL="182853" indent="-182853">
              <a:spcBef>
                <a:spcPts val="601"/>
              </a:spcBef>
              <a:buFont typeface="Arial" panose="020B0604020202020204" pitchFamily="34" charset="0"/>
              <a:buChar char="•"/>
              <a:defRPr sz="1600"/>
            </a:lvl2pPr>
            <a:lvl3pPr marL="182853" indent="-182853">
              <a:defRPr sz="1600"/>
            </a:lvl3pPr>
            <a:lvl4pPr marL="182853" indent="-182853">
              <a:buFont typeface="Arial" panose="020B0604020202020204" pitchFamily="34" charset="0"/>
              <a:buChar char="•"/>
              <a:defRPr sz="1600"/>
            </a:lvl4pPr>
            <a:lvl5pPr marL="182853" indent="-182853">
              <a:defRPr sz="1600"/>
            </a:lvl5pPr>
          </a:lstStyle>
          <a:p>
            <a:pPr lvl="0"/>
            <a:r>
              <a:rPr lang="en-US"/>
              <a:t>Click to edit Master text styles</a:t>
            </a:r>
          </a:p>
          <a:p>
            <a:pPr lvl="1"/>
            <a:r>
              <a:rPr lang="en-US"/>
              <a:t>Second level</a:t>
            </a:r>
          </a:p>
        </p:txBody>
      </p:sp>
      <p:sp>
        <p:nvSpPr>
          <p:cNvPr id="10" name="Picture Placeholder 9">
            <a:extLst>
              <a:ext uri="{FF2B5EF4-FFF2-40B4-BE49-F238E27FC236}">
                <a16:creationId xmlns:a16="http://schemas.microsoft.com/office/drawing/2014/main" id="{465BE20A-75CF-13E6-F8CB-E02FB7ED6BB3}"/>
              </a:ext>
            </a:extLst>
          </p:cNvPr>
          <p:cNvSpPr>
            <a:spLocks noGrp="1"/>
          </p:cNvSpPr>
          <p:nvPr>
            <p:ph type="pic" sz="quarter" idx="11" hasCustomPrompt="1"/>
          </p:nvPr>
        </p:nvSpPr>
        <p:spPr>
          <a:xfrm>
            <a:off x="511175" y="-759279"/>
            <a:ext cx="5940552" cy="8435340"/>
          </a:xfrm>
        </p:spPr>
        <p:txBody>
          <a:bodyPr bIns="1371600" anchor="ctr" anchorCtr="0"/>
          <a:lstStyle>
            <a:lvl1pPr marL="0" indent="0" algn="ctr">
              <a:buNone/>
              <a:defRPr/>
            </a:lvl1pPr>
          </a:lstStyle>
          <a:p>
            <a:r>
              <a:rPr lang="en-US"/>
              <a:t>Click to add photo</a:t>
            </a:r>
          </a:p>
        </p:txBody>
      </p:sp>
    </p:spTree>
    <p:extLst>
      <p:ext uri="{BB962C8B-B14F-4D97-AF65-F5344CB8AC3E}">
        <p14:creationId xmlns:p14="http://schemas.microsoft.com/office/powerpoint/2010/main" val="119721083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807935C-1132-A15E-C295-B79B81626CF0}"/>
              </a:ext>
            </a:extLst>
          </p:cNvPr>
          <p:cNvSpPr>
            <a:spLocks noGrp="1"/>
          </p:cNvSpPr>
          <p:nvPr>
            <p:ph sz="quarter" idx="12" hasCustomPrompt="1"/>
          </p:nvPr>
        </p:nvSpPr>
        <p:spPr>
          <a:xfrm>
            <a:off x="2165133" y="857250"/>
            <a:ext cx="3794235" cy="3730516"/>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Click bar chart icon to add chart</a:t>
            </a:r>
          </a:p>
        </p:txBody>
      </p:sp>
      <p:sp>
        <p:nvSpPr>
          <p:cNvPr id="4" name="Content Placeholder 3">
            <a:extLst>
              <a:ext uri="{FF2B5EF4-FFF2-40B4-BE49-F238E27FC236}">
                <a16:creationId xmlns:a16="http://schemas.microsoft.com/office/drawing/2014/main" id="{C2E54102-AFF3-691E-A3EB-0489ED1BB576}"/>
              </a:ext>
            </a:extLst>
          </p:cNvPr>
          <p:cNvSpPr>
            <a:spLocks noGrp="1"/>
          </p:cNvSpPr>
          <p:nvPr>
            <p:ph sz="quarter" idx="13" hasCustomPrompt="1"/>
          </p:nvPr>
        </p:nvSpPr>
        <p:spPr>
          <a:xfrm>
            <a:off x="6232634" y="857256"/>
            <a:ext cx="3794235" cy="3730515"/>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Click bar chart icon to add chart</a:t>
            </a:r>
          </a:p>
        </p:txBody>
      </p:sp>
      <p:sp>
        <p:nvSpPr>
          <p:cNvPr id="5" name="Content Placeholder 3">
            <a:extLst>
              <a:ext uri="{FF2B5EF4-FFF2-40B4-BE49-F238E27FC236}">
                <a16:creationId xmlns:a16="http://schemas.microsoft.com/office/drawing/2014/main" id="{0D5BADA8-89FA-B0A9-06D6-6A5B582CD3D3}"/>
              </a:ext>
            </a:extLst>
          </p:cNvPr>
          <p:cNvSpPr>
            <a:spLocks noGrp="1"/>
          </p:cNvSpPr>
          <p:nvPr>
            <p:ph sz="quarter" idx="14" hasCustomPrompt="1"/>
          </p:nvPr>
        </p:nvSpPr>
        <p:spPr>
          <a:xfrm>
            <a:off x="2165133" y="4793340"/>
            <a:ext cx="3794235" cy="1245517"/>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Six words max</a:t>
            </a:r>
          </a:p>
          <a:p>
            <a:pPr lvl="1"/>
            <a:r>
              <a:rPr lang="en-US"/>
              <a:t>Second level six words max</a:t>
            </a:r>
          </a:p>
        </p:txBody>
      </p:sp>
      <p:sp>
        <p:nvSpPr>
          <p:cNvPr id="6" name="Content Placeholder 3">
            <a:extLst>
              <a:ext uri="{FF2B5EF4-FFF2-40B4-BE49-F238E27FC236}">
                <a16:creationId xmlns:a16="http://schemas.microsoft.com/office/drawing/2014/main" id="{FAFF9AF9-B508-902D-15CC-853E291E41F6}"/>
              </a:ext>
            </a:extLst>
          </p:cNvPr>
          <p:cNvSpPr>
            <a:spLocks noGrp="1"/>
          </p:cNvSpPr>
          <p:nvPr>
            <p:ph sz="quarter" idx="15" hasCustomPrompt="1"/>
          </p:nvPr>
        </p:nvSpPr>
        <p:spPr>
          <a:xfrm>
            <a:off x="6232634" y="4793340"/>
            <a:ext cx="3794235" cy="1245517"/>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Six words max</a:t>
            </a:r>
          </a:p>
          <a:p>
            <a:pPr lvl="1"/>
            <a:r>
              <a:rPr lang="en-US"/>
              <a:t>Second level six words max</a:t>
            </a:r>
          </a:p>
        </p:txBody>
      </p:sp>
      <p:sp>
        <p:nvSpPr>
          <p:cNvPr id="7" name="Text Placeholder 6">
            <a:extLst>
              <a:ext uri="{FF2B5EF4-FFF2-40B4-BE49-F238E27FC236}">
                <a16:creationId xmlns:a16="http://schemas.microsoft.com/office/drawing/2014/main" id="{7FC6B363-D2FB-EBDC-709E-8FFAF59B5CFF}"/>
              </a:ext>
            </a:extLst>
          </p:cNvPr>
          <p:cNvSpPr>
            <a:spLocks noGrp="1"/>
          </p:cNvSpPr>
          <p:nvPr>
            <p:ph type="body" sz="quarter" idx="16" hasCustomPrompt="1"/>
          </p:nvPr>
        </p:nvSpPr>
        <p:spPr>
          <a:xfrm>
            <a:off x="2165133" y="6038857"/>
            <a:ext cx="3794235" cy="489347"/>
          </a:xfrm>
        </p:spPr>
        <p:txBody>
          <a:bodyPr anchor="b" anchorCtr="0"/>
          <a:lstStyle>
            <a:lvl1pPr marL="0" indent="0" algn="l">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
        <p:nvSpPr>
          <p:cNvPr id="8" name="Text Placeholder 6">
            <a:extLst>
              <a:ext uri="{FF2B5EF4-FFF2-40B4-BE49-F238E27FC236}">
                <a16:creationId xmlns:a16="http://schemas.microsoft.com/office/drawing/2014/main" id="{EC0E82C9-3759-588F-2C42-4BE5C4953F24}"/>
              </a:ext>
            </a:extLst>
          </p:cNvPr>
          <p:cNvSpPr>
            <a:spLocks noGrp="1"/>
          </p:cNvSpPr>
          <p:nvPr>
            <p:ph type="body" sz="quarter" idx="17" hasCustomPrompt="1"/>
          </p:nvPr>
        </p:nvSpPr>
        <p:spPr>
          <a:xfrm>
            <a:off x="6232634" y="6038857"/>
            <a:ext cx="3794235" cy="489347"/>
          </a:xfrm>
        </p:spPr>
        <p:txBody>
          <a:bodyPr anchor="b" anchorCtr="0"/>
          <a:lstStyle>
            <a:lvl1pPr marL="0" indent="0" algn="l">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265968212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2 Chart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807935C-1132-A15E-C295-B79B81626CF0}"/>
              </a:ext>
            </a:extLst>
          </p:cNvPr>
          <p:cNvSpPr>
            <a:spLocks noGrp="1"/>
          </p:cNvSpPr>
          <p:nvPr>
            <p:ph sz="quarter" idx="12" hasCustomPrompt="1"/>
          </p:nvPr>
        </p:nvSpPr>
        <p:spPr>
          <a:xfrm>
            <a:off x="3352804" y="857255"/>
            <a:ext cx="2532993" cy="4487261"/>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Click bar chart icon to add chart</a:t>
            </a:r>
          </a:p>
        </p:txBody>
      </p:sp>
      <p:sp>
        <p:nvSpPr>
          <p:cNvPr id="4" name="Content Placeholder 3">
            <a:extLst>
              <a:ext uri="{FF2B5EF4-FFF2-40B4-BE49-F238E27FC236}">
                <a16:creationId xmlns:a16="http://schemas.microsoft.com/office/drawing/2014/main" id="{C2E54102-AFF3-691E-A3EB-0489ED1BB576}"/>
              </a:ext>
            </a:extLst>
          </p:cNvPr>
          <p:cNvSpPr>
            <a:spLocks noGrp="1"/>
          </p:cNvSpPr>
          <p:nvPr>
            <p:ph sz="quarter" idx="13" hasCustomPrompt="1"/>
          </p:nvPr>
        </p:nvSpPr>
        <p:spPr>
          <a:xfrm>
            <a:off x="6306213" y="857256"/>
            <a:ext cx="2532993" cy="4487261"/>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Click bar chart icon to add chart</a:t>
            </a:r>
          </a:p>
        </p:txBody>
      </p:sp>
      <p:sp>
        <p:nvSpPr>
          <p:cNvPr id="5" name="Content Placeholder 3">
            <a:extLst>
              <a:ext uri="{FF2B5EF4-FFF2-40B4-BE49-F238E27FC236}">
                <a16:creationId xmlns:a16="http://schemas.microsoft.com/office/drawing/2014/main" id="{0D5BADA8-89FA-B0A9-06D6-6A5B582CD3D3}"/>
              </a:ext>
            </a:extLst>
          </p:cNvPr>
          <p:cNvSpPr>
            <a:spLocks noGrp="1"/>
          </p:cNvSpPr>
          <p:nvPr>
            <p:ph sz="quarter" idx="14" hasCustomPrompt="1"/>
          </p:nvPr>
        </p:nvSpPr>
        <p:spPr>
          <a:xfrm>
            <a:off x="1524003" y="1253364"/>
            <a:ext cx="1744719" cy="4010799"/>
          </a:xfrm>
        </p:spPr>
        <p:txBody>
          <a:bodyPr anchor="ctr" anchorCtr="0"/>
          <a:lstStyle>
            <a:lvl1pPr marL="0" indent="0" algn="l">
              <a:buNone/>
              <a:defRPr sz="1600" b="1"/>
            </a:lvl1pPr>
            <a:lvl2pPr marL="0" indent="0" algn="l">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Six words max</a:t>
            </a:r>
          </a:p>
          <a:p>
            <a:pPr lvl="1"/>
            <a:r>
              <a:rPr lang="en-US"/>
              <a:t>Second level six words max</a:t>
            </a:r>
          </a:p>
        </p:txBody>
      </p:sp>
      <p:sp>
        <p:nvSpPr>
          <p:cNvPr id="6" name="Content Placeholder 3">
            <a:extLst>
              <a:ext uri="{FF2B5EF4-FFF2-40B4-BE49-F238E27FC236}">
                <a16:creationId xmlns:a16="http://schemas.microsoft.com/office/drawing/2014/main" id="{FAFF9AF9-B508-902D-15CC-853E291E41F6}"/>
              </a:ext>
            </a:extLst>
          </p:cNvPr>
          <p:cNvSpPr>
            <a:spLocks noGrp="1"/>
          </p:cNvSpPr>
          <p:nvPr>
            <p:ph sz="quarter" idx="15" hasCustomPrompt="1"/>
          </p:nvPr>
        </p:nvSpPr>
        <p:spPr>
          <a:xfrm>
            <a:off x="8923284" y="1253364"/>
            <a:ext cx="1744717" cy="4010799"/>
          </a:xfrm>
        </p:spPr>
        <p:txBody>
          <a:bodyPr anchor="ctr" anchorCtr="0"/>
          <a:lstStyle>
            <a:lvl1pPr marL="0" indent="0" algn="l">
              <a:buNone/>
              <a:defRPr sz="1600" b="1"/>
            </a:lvl1pPr>
            <a:lvl2pPr marL="0" indent="0" algn="l">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Six words max</a:t>
            </a:r>
          </a:p>
          <a:p>
            <a:pPr lvl="1"/>
            <a:r>
              <a:rPr lang="en-US"/>
              <a:t>Second level six words max</a:t>
            </a:r>
          </a:p>
        </p:txBody>
      </p:sp>
      <p:sp>
        <p:nvSpPr>
          <p:cNvPr id="7" name="Text Placeholder 6">
            <a:extLst>
              <a:ext uri="{FF2B5EF4-FFF2-40B4-BE49-F238E27FC236}">
                <a16:creationId xmlns:a16="http://schemas.microsoft.com/office/drawing/2014/main" id="{7FC6B363-D2FB-EBDC-709E-8FFAF59B5CFF}"/>
              </a:ext>
            </a:extLst>
          </p:cNvPr>
          <p:cNvSpPr>
            <a:spLocks noGrp="1"/>
          </p:cNvSpPr>
          <p:nvPr>
            <p:ph type="body" sz="quarter" idx="16" hasCustomPrompt="1"/>
          </p:nvPr>
        </p:nvSpPr>
        <p:spPr>
          <a:xfrm>
            <a:off x="3352804" y="5920615"/>
            <a:ext cx="2532993" cy="489347"/>
          </a:xfrm>
        </p:spPr>
        <p:txBody>
          <a:bodyPr anchor="b" anchorCtr="0"/>
          <a:lstStyle>
            <a:lvl1pPr marL="0" indent="0" algn="l">
              <a:spcBef>
                <a:spcPts val="201"/>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
        <p:nvSpPr>
          <p:cNvPr id="8" name="Text Placeholder 6">
            <a:extLst>
              <a:ext uri="{FF2B5EF4-FFF2-40B4-BE49-F238E27FC236}">
                <a16:creationId xmlns:a16="http://schemas.microsoft.com/office/drawing/2014/main" id="{EC0E82C9-3759-588F-2C42-4BE5C4953F24}"/>
              </a:ext>
            </a:extLst>
          </p:cNvPr>
          <p:cNvSpPr>
            <a:spLocks noGrp="1"/>
          </p:cNvSpPr>
          <p:nvPr>
            <p:ph type="body" sz="quarter" idx="17" hasCustomPrompt="1"/>
          </p:nvPr>
        </p:nvSpPr>
        <p:spPr>
          <a:xfrm>
            <a:off x="6306213" y="5920615"/>
            <a:ext cx="2532993" cy="489347"/>
          </a:xfrm>
        </p:spPr>
        <p:txBody>
          <a:bodyPr anchor="b" anchorCtr="0"/>
          <a:lstStyle>
            <a:lvl1pPr marL="0" indent="0" algn="l">
              <a:spcBef>
                <a:spcPts val="201"/>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382427243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Full Photo">
    <p:spTree>
      <p:nvGrpSpPr>
        <p:cNvPr id="1" name=""/>
        <p:cNvGrpSpPr/>
        <p:nvPr/>
      </p:nvGrpSpPr>
      <p:grpSpPr>
        <a:xfrm>
          <a:off x="0" y="0"/>
          <a:ext cx="0" cy="0"/>
          <a:chOff x="0" y="0"/>
          <a:chExt cx="0" cy="0"/>
        </a:xfrm>
      </p:grpSpPr>
      <p:pic>
        <p:nvPicPr>
          <p:cNvPr id="13" name="Picture 12" descr="A snowy mountain tops with a blue sky&#10;&#10;Description automatically generated" hidden="1">
            <a:extLst>
              <a:ext uri="{FF2B5EF4-FFF2-40B4-BE49-F238E27FC236}">
                <a16:creationId xmlns:a16="http://schemas.microsoft.com/office/drawing/2014/main" id="{A5FFAFB4-33AB-E38A-9F6A-97760FBCA9CD}"/>
              </a:ext>
            </a:extLst>
          </p:cNvPr>
          <p:cNvPicPr>
            <a:picLocks noChangeAspect="1"/>
          </p:cNvPicPr>
          <p:nvPr userDrawn="1"/>
        </p:nvPicPr>
        <p:blipFill>
          <a:blip r:embed="rId2">
            <a:alphaModFix amt="70000"/>
          </a:blip>
          <a:srcRect r="3"/>
          <a:stretch>
            <a:fillRect/>
          </a:stretch>
        </p:blipFill>
        <p:spPr>
          <a:xfrm>
            <a:off x="4" y="0"/>
            <a:ext cx="12191577" cy="6858000"/>
          </a:xfrm>
          <a:prstGeom prst="rect">
            <a:avLst/>
          </a:prstGeom>
        </p:spPr>
      </p:pic>
      <p:grpSp>
        <p:nvGrpSpPr>
          <p:cNvPr id="3" name="Block_L">
            <a:extLst>
              <a:ext uri="{FF2B5EF4-FFF2-40B4-BE49-F238E27FC236}">
                <a16:creationId xmlns:a16="http://schemas.microsoft.com/office/drawing/2014/main" id="{7478B09C-9123-8AD8-61AC-A1F62083CF2A}"/>
              </a:ext>
            </a:extLst>
          </p:cNvPr>
          <p:cNvGrpSpPr/>
          <p:nvPr userDrawn="1"/>
        </p:nvGrpSpPr>
        <p:grpSpPr>
          <a:xfrm>
            <a:off x="514049" y="1"/>
            <a:ext cx="928331" cy="5766524"/>
            <a:chOff x="1542148" y="0"/>
            <a:chExt cx="2784990" cy="7688699"/>
          </a:xfrm>
        </p:grpSpPr>
        <p:sp>
          <p:nvSpPr>
            <p:cNvPr id="5" name="Block_L-003">
              <a:extLst>
                <a:ext uri="{FF2B5EF4-FFF2-40B4-BE49-F238E27FC236}">
                  <a16:creationId xmlns:a16="http://schemas.microsoft.com/office/drawing/2014/main" id="{AC912A49-5128-2A72-4632-C2BBFC0AAF11}"/>
                </a:ext>
              </a:extLst>
            </p:cNvPr>
            <p:cNvSpPr/>
            <p:nvPr/>
          </p:nvSpPr>
          <p:spPr>
            <a:xfrm rot="10800000" flipH="1">
              <a:off x="3622886" y="2556424"/>
              <a:ext cx="704252" cy="5132275"/>
            </a:xfrm>
            <a:prstGeom prst="rect">
              <a:avLst/>
            </a:prstGeom>
            <a:solidFill>
              <a:srgbClr val="009AD7">
                <a:alpha val="40000"/>
              </a:srgbClr>
            </a:solidFill>
            <a:ln w="12700">
              <a:miter lim="400000"/>
            </a:ln>
          </p:spPr>
          <p:txBody>
            <a:bodyPr lIns="67733" tIns="67733" rIns="67733" bIns="67733" anchor="ctr"/>
            <a:lstStyle/>
            <a:p>
              <a:pPr algn="ctr" defTabSz="366833">
                <a:defRPr sz="4200" b="0">
                  <a:latin typeface="Helvetica Neue Medium"/>
                  <a:ea typeface="Helvetica Neue Medium"/>
                  <a:cs typeface="Helvetica Neue Medium"/>
                  <a:sym typeface="Helvetica Neue Medium"/>
                </a:defRPr>
              </a:pPr>
              <a:endParaRPr sz="1401"/>
            </a:p>
          </p:txBody>
        </p:sp>
        <p:sp>
          <p:nvSpPr>
            <p:cNvPr id="6" name="Block_L-002">
              <a:extLst>
                <a:ext uri="{FF2B5EF4-FFF2-40B4-BE49-F238E27FC236}">
                  <a16:creationId xmlns:a16="http://schemas.microsoft.com/office/drawing/2014/main" id="{187B0CB9-9F95-73FE-36B3-689EE16EBBA8}"/>
                </a:ext>
              </a:extLst>
            </p:cNvPr>
            <p:cNvSpPr/>
            <p:nvPr/>
          </p:nvSpPr>
          <p:spPr>
            <a:xfrm rot="10800000" flipH="1">
              <a:off x="2530757" y="3869249"/>
              <a:ext cx="267680" cy="3175001"/>
            </a:xfrm>
            <a:prstGeom prst="rect">
              <a:avLst/>
            </a:prstGeom>
            <a:solidFill>
              <a:srgbClr val="009AD7">
                <a:alpha val="98000"/>
              </a:srgbClr>
            </a:solidFill>
            <a:ln w="12700">
              <a:miter lim="400000"/>
            </a:ln>
          </p:spPr>
          <p:txBody>
            <a:bodyPr lIns="67733" tIns="67733" rIns="67733" bIns="67733" anchor="ctr"/>
            <a:lstStyle/>
            <a:p>
              <a:pPr algn="ctr" defTabSz="366833">
                <a:defRPr sz="4200" b="0">
                  <a:latin typeface="Helvetica Neue Medium"/>
                  <a:ea typeface="Helvetica Neue Medium"/>
                  <a:cs typeface="Helvetica Neue Medium"/>
                  <a:sym typeface="Helvetica Neue Medium"/>
                </a:defRPr>
              </a:pPr>
              <a:endParaRPr sz="1401"/>
            </a:p>
          </p:txBody>
        </p:sp>
        <p:sp>
          <p:nvSpPr>
            <p:cNvPr id="7" name="Block_L-001">
              <a:extLst>
                <a:ext uri="{FF2B5EF4-FFF2-40B4-BE49-F238E27FC236}">
                  <a16:creationId xmlns:a16="http://schemas.microsoft.com/office/drawing/2014/main" id="{4DBFD57D-1E4A-BED0-1F28-084696051BB5}"/>
                </a:ext>
              </a:extLst>
            </p:cNvPr>
            <p:cNvSpPr/>
            <p:nvPr/>
          </p:nvSpPr>
          <p:spPr>
            <a:xfrm rot="10800000" flipH="1">
              <a:off x="1542148" y="0"/>
              <a:ext cx="990355" cy="5181267"/>
            </a:xfrm>
            <a:prstGeom prst="rect">
              <a:avLst/>
            </a:prstGeom>
            <a:solidFill>
              <a:srgbClr val="009AD7">
                <a:alpha val="65000"/>
              </a:srgbClr>
            </a:solidFill>
            <a:ln w="12700">
              <a:miter lim="400000"/>
            </a:ln>
          </p:spPr>
          <p:txBody>
            <a:bodyPr lIns="67733" tIns="67733" rIns="67733" bIns="67733" anchor="ctr"/>
            <a:lstStyle/>
            <a:p>
              <a:pPr algn="ctr" defTabSz="366833"/>
              <a:endParaRPr sz="1401">
                <a:latin typeface="Helvetica Neue Medium"/>
              </a:endParaRPr>
            </a:p>
          </p:txBody>
        </p:sp>
      </p:grpSp>
      <p:grpSp>
        <p:nvGrpSpPr>
          <p:cNvPr id="8" name="Block_R">
            <a:extLst>
              <a:ext uri="{FF2B5EF4-FFF2-40B4-BE49-F238E27FC236}">
                <a16:creationId xmlns:a16="http://schemas.microsoft.com/office/drawing/2014/main" id="{CBC34B72-65CA-6B38-9E40-6153731B2B02}"/>
              </a:ext>
            </a:extLst>
          </p:cNvPr>
          <p:cNvGrpSpPr/>
          <p:nvPr userDrawn="1"/>
        </p:nvGrpSpPr>
        <p:grpSpPr>
          <a:xfrm>
            <a:off x="10755269" y="791317"/>
            <a:ext cx="922687" cy="6092786"/>
            <a:chOff x="32265795" y="1055090"/>
            <a:chExt cx="2768058" cy="8123714"/>
          </a:xfrm>
        </p:grpSpPr>
        <p:sp>
          <p:nvSpPr>
            <p:cNvPr id="9" name="Block_R-003">
              <a:extLst>
                <a:ext uri="{FF2B5EF4-FFF2-40B4-BE49-F238E27FC236}">
                  <a16:creationId xmlns:a16="http://schemas.microsoft.com/office/drawing/2014/main" id="{4402A85D-4F4B-67B9-5F28-763B207135CD}"/>
                </a:ext>
              </a:extLst>
            </p:cNvPr>
            <p:cNvSpPr/>
            <p:nvPr/>
          </p:nvSpPr>
          <p:spPr>
            <a:xfrm rot="10800000" flipH="1">
              <a:off x="34043497" y="3744814"/>
              <a:ext cx="990356" cy="5433990"/>
            </a:xfrm>
            <a:prstGeom prst="rect">
              <a:avLst/>
            </a:prstGeom>
            <a:solidFill>
              <a:srgbClr val="009AD7">
                <a:alpha val="65000"/>
              </a:srgbClr>
            </a:solidFill>
            <a:ln w="12700">
              <a:miter lim="400000"/>
            </a:ln>
          </p:spPr>
          <p:txBody>
            <a:bodyPr lIns="67733" tIns="67733" rIns="67733" bIns="67733" anchor="ctr"/>
            <a:lstStyle/>
            <a:p>
              <a:pPr algn="ctr" defTabSz="366833">
                <a:defRPr sz="4200" b="0">
                  <a:latin typeface="Helvetica Neue Medium"/>
                  <a:ea typeface="Helvetica Neue Medium"/>
                  <a:cs typeface="Helvetica Neue Medium"/>
                  <a:sym typeface="Helvetica Neue Medium"/>
                </a:defRPr>
              </a:pPr>
              <a:endParaRPr sz="1401"/>
            </a:p>
          </p:txBody>
        </p:sp>
        <p:sp>
          <p:nvSpPr>
            <p:cNvPr id="10" name="Block_R-002">
              <a:extLst>
                <a:ext uri="{FF2B5EF4-FFF2-40B4-BE49-F238E27FC236}">
                  <a16:creationId xmlns:a16="http://schemas.microsoft.com/office/drawing/2014/main" id="{025EE8D4-62CD-D380-E7D6-3DBC0EB0A239}"/>
                </a:ext>
              </a:extLst>
            </p:cNvPr>
            <p:cNvSpPr/>
            <p:nvPr/>
          </p:nvSpPr>
          <p:spPr>
            <a:xfrm rot="10800000" flipH="1">
              <a:off x="33787479" y="1055090"/>
              <a:ext cx="267680" cy="3398772"/>
            </a:xfrm>
            <a:prstGeom prst="rect">
              <a:avLst/>
            </a:prstGeom>
            <a:solidFill>
              <a:srgbClr val="007ABB">
                <a:alpha val="98000"/>
              </a:srgbClr>
            </a:solidFill>
            <a:ln w="12700">
              <a:miter lim="400000"/>
            </a:ln>
          </p:spPr>
          <p:txBody>
            <a:bodyPr lIns="67733" tIns="67733" rIns="67733" bIns="67733" anchor="ctr"/>
            <a:lstStyle/>
            <a:p>
              <a:pPr algn="ctr" defTabSz="366833">
                <a:defRPr sz="4200" b="0">
                  <a:latin typeface="Helvetica Neue Medium"/>
                  <a:ea typeface="Helvetica Neue Medium"/>
                  <a:cs typeface="Helvetica Neue Medium"/>
                  <a:sym typeface="Helvetica Neue Medium"/>
                </a:defRPr>
              </a:pPr>
              <a:endParaRPr sz="1401"/>
            </a:p>
          </p:txBody>
        </p:sp>
        <p:sp>
          <p:nvSpPr>
            <p:cNvPr id="11" name="Block_R-001">
              <a:extLst>
                <a:ext uri="{FF2B5EF4-FFF2-40B4-BE49-F238E27FC236}">
                  <a16:creationId xmlns:a16="http://schemas.microsoft.com/office/drawing/2014/main" id="{4CE9BD5E-9681-C653-76F2-1F4D7B85FA21}"/>
                </a:ext>
              </a:extLst>
            </p:cNvPr>
            <p:cNvSpPr/>
            <p:nvPr/>
          </p:nvSpPr>
          <p:spPr>
            <a:xfrm rot="10800000" flipH="1">
              <a:off x="32265795" y="1439913"/>
              <a:ext cx="725092" cy="5132275"/>
            </a:xfrm>
            <a:prstGeom prst="rect">
              <a:avLst/>
            </a:prstGeom>
            <a:solidFill>
              <a:srgbClr val="009AD7">
                <a:alpha val="40000"/>
              </a:srgbClr>
            </a:solidFill>
            <a:ln w="12700">
              <a:miter lim="400000"/>
            </a:ln>
          </p:spPr>
          <p:txBody>
            <a:bodyPr lIns="67733" tIns="67733" rIns="67733" bIns="67733" anchor="ctr"/>
            <a:lstStyle/>
            <a:p>
              <a:pPr algn="ctr" defTabSz="366833"/>
              <a:endParaRPr sz="1401">
                <a:latin typeface="Helvetica Neue Medium"/>
              </a:endParaRPr>
            </a:p>
          </p:txBody>
        </p:sp>
      </p:grpSp>
      <p:sp>
        <p:nvSpPr>
          <p:cNvPr id="12" name="Title 2">
            <a:extLst>
              <a:ext uri="{FF2B5EF4-FFF2-40B4-BE49-F238E27FC236}">
                <a16:creationId xmlns:a16="http://schemas.microsoft.com/office/drawing/2014/main" id="{DF91A39E-70BD-6340-9F02-DFD91B5DEFCB}"/>
              </a:ext>
            </a:extLst>
          </p:cNvPr>
          <p:cNvSpPr>
            <a:spLocks noGrp="1"/>
          </p:cNvSpPr>
          <p:nvPr>
            <p:ph type="title" hasCustomPrompt="1"/>
          </p:nvPr>
        </p:nvSpPr>
        <p:spPr>
          <a:xfrm>
            <a:off x="1524000" y="3163576"/>
            <a:ext cx="9144000" cy="530851"/>
          </a:xfrm>
        </p:spPr>
        <p:txBody>
          <a:bodyPr anchor="ctr" anchorCtr="0"/>
          <a:lstStyle>
            <a:lvl1pPr algn="ctr">
              <a:defRPr sz="3833">
                <a:solidFill>
                  <a:schemeClr val="tx2"/>
                </a:solidFill>
              </a:defRPr>
            </a:lvl1pPr>
          </a:lstStyle>
          <a:p>
            <a:r>
              <a:rPr lang="en-US"/>
              <a:t>Title 12 Words Max</a:t>
            </a:r>
          </a:p>
        </p:txBody>
      </p:sp>
    </p:spTree>
    <p:extLst>
      <p:ext uri="{BB962C8B-B14F-4D97-AF65-F5344CB8AC3E}">
        <p14:creationId xmlns:p14="http://schemas.microsoft.com/office/powerpoint/2010/main" val="143031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 Boxes">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660CB79B-BEA7-3897-53BD-C4204D14CC0E}"/>
              </a:ext>
            </a:extLst>
          </p:cNvPr>
          <p:cNvSpPr/>
          <p:nvPr userDrawn="1"/>
        </p:nvSpPr>
        <p:spPr>
          <a:xfrm>
            <a:off x="6330902" y="1747684"/>
            <a:ext cx="385645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2" name="Graphic 20">
            <a:extLst>
              <a:ext uri="{FF2B5EF4-FFF2-40B4-BE49-F238E27FC236}">
                <a16:creationId xmlns:a16="http://schemas.microsoft.com/office/drawing/2014/main" id="{B6E9EF80-73DD-F3C4-8921-CF5EBF2B7320}"/>
              </a:ext>
            </a:extLst>
          </p:cNvPr>
          <p:cNvSpPr/>
          <p:nvPr userDrawn="1"/>
        </p:nvSpPr>
        <p:spPr>
          <a:xfrm>
            <a:off x="2004650" y="1747684"/>
            <a:ext cx="385645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4" name="Content Placeholder 3">
            <a:extLst>
              <a:ext uri="{FF2B5EF4-FFF2-40B4-BE49-F238E27FC236}">
                <a16:creationId xmlns:a16="http://schemas.microsoft.com/office/drawing/2014/main" id="{2EEED133-6B03-B9F7-452E-33B8C535DB1B}"/>
              </a:ext>
            </a:extLst>
          </p:cNvPr>
          <p:cNvSpPr>
            <a:spLocks noGrp="1"/>
          </p:cNvSpPr>
          <p:nvPr userDrawn="1">
            <p:ph sz="quarter" idx="10" hasCustomPrompt="1"/>
          </p:nvPr>
        </p:nvSpPr>
        <p:spPr>
          <a:xfrm>
            <a:off x="2004650" y="2577703"/>
            <a:ext cx="3856457" cy="3026724"/>
          </a:xfrm>
          <a:ln w="38100">
            <a:noFill/>
          </a:ln>
        </p:spPr>
        <p:txBody>
          <a:bodyPr lIns="91440" tIns="0" rIns="91440"/>
          <a:lstStyle>
            <a:lvl1pPr marL="0" indent="0" algn="ctr">
              <a:buFont typeface="Arial" panose="020B0604020202020204" pitchFamily="34" charset="0"/>
              <a:buChar char="​"/>
              <a:defRPr sz="1801" b="1">
                <a:solidFill>
                  <a:srgbClr val="009AD7"/>
                </a:solidFill>
              </a:defRPr>
            </a:lvl1pPr>
            <a:lvl2pPr marL="0" indent="0" algn="ctr">
              <a:buFont typeface="Arial" panose="020B0604020202020204" pitchFamily="34" charset="0"/>
              <a:buChar char="​"/>
              <a:defRPr sz="1801">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userDrawn="1">
            <p:ph sz="quarter" idx="11" hasCustomPrompt="1"/>
          </p:nvPr>
        </p:nvSpPr>
        <p:spPr>
          <a:xfrm>
            <a:off x="6330902" y="2577703"/>
            <a:ext cx="3856457" cy="3026724"/>
          </a:xfrm>
          <a:ln w="38100">
            <a:noFill/>
          </a:ln>
        </p:spPr>
        <p:txBody>
          <a:bodyPr lIns="91440" tIns="0" rIns="91440"/>
          <a:lstStyle>
            <a:lvl1pPr marL="0" indent="0" algn="ctr">
              <a:buFont typeface="Arial" panose="020B0604020202020204" pitchFamily="34" charset="0"/>
              <a:buChar char="​"/>
              <a:defRPr sz="1801" b="1">
                <a:solidFill>
                  <a:srgbClr val="009AD7"/>
                </a:solidFill>
              </a:defRPr>
            </a:lvl1pPr>
            <a:lvl2pPr marL="0" indent="0" algn="ctr">
              <a:buFont typeface="Arial" panose="020B0604020202020204" pitchFamily="34" charset="0"/>
              <a:buChar char="​"/>
              <a:defRPr sz="1801">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6" name="Text Placeholder 6">
            <a:extLst>
              <a:ext uri="{FF2B5EF4-FFF2-40B4-BE49-F238E27FC236}">
                <a16:creationId xmlns:a16="http://schemas.microsoft.com/office/drawing/2014/main" id="{0AC005AE-A0EE-312B-23CC-E4DFA1B3F335}"/>
              </a:ext>
            </a:extLst>
          </p:cNvPr>
          <p:cNvSpPr>
            <a:spLocks noGrp="1"/>
          </p:cNvSpPr>
          <p:nvPr>
            <p:ph type="body" sz="quarter" idx="16" hasCustomPrompt="1"/>
          </p:nvPr>
        </p:nvSpPr>
        <p:spPr>
          <a:xfrm>
            <a:off x="1524000" y="6000757"/>
            <a:ext cx="8382000" cy="527447"/>
          </a:xfrm>
        </p:spPr>
        <p:txBody>
          <a:bodyPr anchor="b" anchorCtr="0"/>
          <a:lstStyle>
            <a:lvl1pPr marL="0" indent="0" algn="l">
              <a:spcBef>
                <a:spcPts val="201"/>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817651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204F30-1AF4-524D-A3DC-8D6F9529A61E}"/>
              </a:ext>
            </a:extLst>
          </p:cNvPr>
          <p:cNvSpPr>
            <a:spLocks noGrp="1"/>
          </p:cNvSpPr>
          <p:nvPr>
            <p:ph type="title" hasCustomPrompt="1"/>
          </p:nvPr>
        </p:nvSpPr>
        <p:spPr>
          <a:xfrm>
            <a:off x="457204" y="1009274"/>
            <a:ext cx="8366761" cy="4476115"/>
          </a:xfrm>
        </p:spPr>
        <p:txBody>
          <a:bodyPr anchor="ctr" anchorCtr="0"/>
          <a:lstStyle>
            <a:lvl1pPr marL="182871" indent="-457177">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a:t>
            </a:r>
            <a:r>
              <a:rPr lang="en-US"/>
              <a:t> </a:t>
            </a:r>
            <a:r>
              <a:rPr lang="en-US" err="1"/>
              <a:t>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 lorem.”</a:t>
            </a:r>
          </a:p>
        </p:txBody>
      </p:sp>
      <p:sp>
        <p:nvSpPr>
          <p:cNvPr id="7" name="Text Placeholder 2">
            <a:extLst>
              <a:ext uri="{FF2B5EF4-FFF2-40B4-BE49-F238E27FC236}">
                <a16:creationId xmlns:a16="http://schemas.microsoft.com/office/drawing/2014/main" id="{D53A335E-67E2-3E4F-88F7-0D3EB5BAE73D}"/>
              </a:ext>
            </a:extLst>
          </p:cNvPr>
          <p:cNvSpPr>
            <a:spLocks noGrp="1"/>
          </p:cNvSpPr>
          <p:nvPr>
            <p:ph type="body" idx="1" hasCustomPrompt="1"/>
          </p:nvPr>
        </p:nvSpPr>
        <p:spPr>
          <a:xfrm>
            <a:off x="457204" y="5485384"/>
            <a:ext cx="8366761" cy="347472"/>
          </a:xfrm>
        </p:spPr>
        <p:txBody>
          <a:bodyPr/>
          <a:lstStyle>
            <a:lvl1pPr marL="0" indent="0">
              <a:buNone/>
              <a:defRPr sz="1401">
                <a:solidFill>
                  <a:schemeClr val="tx1"/>
                </a:solidFill>
              </a:defRPr>
            </a:lvl1pPr>
            <a:lvl2pPr marL="457177" indent="0">
              <a:buNone/>
              <a:defRPr sz="2000">
                <a:solidFill>
                  <a:schemeClr val="tx1">
                    <a:tint val="75000"/>
                  </a:schemeClr>
                </a:solidFill>
              </a:defRPr>
            </a:lvl2pPr>
            <a:lvl3pPr marL="914354" indent="0">
              <a:buNone/>
              <a:defRPr sz="1801">
                <a:solidFill>
                  <a:schemeClr val="tx1">
                    <a:tint val="75000"/>
                  </a:schemeClr>
                </a:solidFill>
              </a:defRPr>
            </a:lvl3pPr>
            <a:lvl4pPr marL="1371531"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add attribution</a:t>
            </a:r>
          </a:p>
        </p:txBody>
      </p:sp>
    </p:spTree>
    <p:extLst>
      <p:ext uri="{BB962C8B-B14F-4D97-AF65-F5344CB8AC3E}">
        <p14:creationId xmlns:p14="http://schemas.microsoft.com/office/powerpoint/2010/main" val="115739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412B4DC7-8779-0708-254D-5FA9C2924E7B}"/>
              </a:ext>
            </a:extLst>
          </p:cNvPr>
          <p:cNvSpPr>
            <a:spLocks noGrp="1"/>
          </p:cNvSpPr>
          <p:nvPr>
            <p:ph sz="quarter" idx="12" hasCustomPrompt="1"/>
          </p:nvPr>
        </p:nvSpPr>
        <p:spPr>
          <a:xfrm>
            <a:off x="7610775" y="2577703"/>
            <a:ext cx="2624760"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23" name="Graphic 20">
            <a:extLst>
              <a:ext uri="{FF2B5EF4-FFF2-40B4-BE49-F238E27FC236}">
                <a16:creationId xmlns:a16="http://schemas.microsoft.com/office/drawing/2014/main" id="{660CB79B-BEA7-3897-53BD-C4204D14CC0E}"/>
              </a:ext>
            </a:extLst>
          </p:cNvPr>
          <p:cNvSpPr/>
          <p:nvPr userDrawn="1"/>
        </p:nvSpPr>
        <p:spPr>
          <a:xfrm>
            <a:off x="4783620" y="1747684"/>
            <a:ext cx="2624760"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4" name="Graphic 20">
            <a:extLst>
              <a:ext uri="{FF2B5EF4-FFF2-40B4-BE49-F238E27FC236}">
                <a16:creationId xmlns:a16="http://schemas.microsoft.com/office/drawing/2014/main" id="{FCCF2BE3-4D1C-4B4B-A7F6-0C46EBFA6A84}"/>
              </a:ext>
            </a:extLst>
          </p:cNvPr>
          <p:cNvSpPr/>
          <p:nvPr userDrawn="1"/>
        </p:nvSpPr>
        <p:spPr>
          <a:xfrm>
            <a:off x="7610775" y="1747684"/>
            <a:ext cx="2624760"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2" name="Graphic 20">
            <a:extLst>
              <a:ext uri="{FF2B5EF4-FFF2-40B4-BE49-F238E27FC236}">
                <a16:creationId xmlns:a16="http://schemas.microsoft.com/office/drawing/2014/main" id="{B6E9EF80-73DD-F3C4-8921-CF5EBF2B7320}"/>
              </a:ext>
            </a:extLst>
          </p:cNvPr>
          <p:cNvSpPr/>
          <p:nvPr userDrawn="1"/>
        </p:nvSpPr>
        <p:spPr>
          <a:xfrm>
            <a:off x="1956467" y="1747684"/>
            <a:ext cx="2624760"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4" name="Content Placeholder 3">
            <a:extLst>
              <a:ext uri="{FF2B5EF4-FFF2-40B4-BE49-F238E27FC236}">
                <a16:creationId xmlns:a16="http://schemas.microsoft.com/office/drawing/2014/main" id="{2EEED133-6B03-B9F7-452E-33B8C535DB1B}"/>
              </a:ext>
            </a:extLst>
          </p:cNvPr>
          <p:cNvSpPr>
            <a:spLocks noGrp="1"/>
          </p:cNvSpPr>
          <p:nvPr>
            <p:ph sz="quarter" idx="10" hasCustomPrompt="1"/>
          </p:nvPr>
        </p:nvSpPr>
        <p:spPr>
          <a:xfrm>
            <a:off x="1956467" y="2577703"/>
            <a:ext cx="2624760"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p:ph sz="quarter" idx="11" hasCustomPrompt="1"/>
          </p:nvPr>
        </p:nvSpPr>
        <p:spPr>
          <a:xfrm>
            <a:off x="4783620" y="2577703"/>
            <a:ext cx="2624760"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3" name="Text Placeholder 6">
            <a:extLst>
              <a:ext uri="{FF2B5EF4-FFF2-40B4-BE49-F238E27FC236}">
                <a16:creationId xmlns:a16="http://schemas.microsoft.com/office/drawing/2014/main" id="{6DF791D9-977F-09B9-E1E5-1B3DBC4D6F2F}"/>
              </a:ext>
            </a:extLst>
          </p:cNvPr>
          <p:cNvSpPr>
            <a:spLocks noGrp="1"/>
          </p:cNvSpPr>
          <p:nvPr>
            <p:ph type="body" sz="quarter" idx="16" hasCustomPrompt="1"/>
          </p:nvPr>
        </p:nvSpPr>
        <p:spPr>
          <a:xfrm>
            <a:off x="1524000" y="6000757"/>
            <a:ext cx="8382000" cy="527447"/>
          </a:xfrm>
        </p:spPr>
        <p:txBody>
          <a:bodyPr anchor="b" anchorCtr="0"/>
          <a:lstStyle>
            <a:lvl1pPr marL="0" indent="0" algn="l">
              <a:spcBef>
                <a:spcPts val="201"/>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6796863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660CB79B-BEA7-3897-53BD-C4204D14CC0E}"/>
              </a:ext>
            </a:extLst>
          </p:cNvPr>
          <p:cNvSpPr/>
          <p:nvPr userDrawn="1"/>
        </p:nvSpPr>
        <p:spPr>
          <a:xfrm>
            <a:off x="4080749" y="1747684"/>
            <a:ext cx="193137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4" name="Graphic 20">
            <a:extLst>
              <a:ext uri="{FF2B5EF4-FFF2-40B4-BE49-F238E27FC236}">
                <a16:creationId xmlns:a16="http://schemas.microsoft.com/office/drawing/2014/main" id="{FCCF2BE3-4D1C-4B4B-A7F6-0C46EBFA6A84}"/>
              </a:ext>
            </a:extLst>
          </p:cNvPr>
          <p:cNvSpPr/>
          <p:nvPr userDrawn="1"/>
        </p:nvSpPr>
        <p:spPr>
          <a:xfrm>
            <a:off x="6181614" y="1747684"/>
            <a:ext cx="193137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2" name="Graphic 20">
            <a:extLst>
              <a:ext uri="{FF2B5EF4-FFF2-40B4-BE49-F238E27FC236}">
                <a16:creationId xmlns:a16="http://schemas.microsoft.com/office/drawing/2014/main" id="{B6E9EF80-73DD-F3C4-8921-CF5EBF2B7320}"/>
              </a:ext>
            </a:extLst>
          </p:cNvPr>
          <p:cNvSpPr/>
          <p:nvPr userDrawn="1"/>
        </p:nvSpPr>
        <p:spPr>
          <a:xfrm>
            <a:off x="1979884" y="1747684"/>
            <a:ext cx="193137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3" name="Graphic 20">
            <a:extLst>
              <a:ext uri="{FF2B5EF4-FFF2-40B4-BE49-F238E27FC236}">
                <a16:creationId xmlns:a16="http://schemas.microsoft.com/office/drawing/2014/main" id="{D2FE4A59-940A-DA12-F2F8-A4EBE775762F}"/>
              </a:ext>
            </a:extLst>
          </p:cNvPr>
          <p:cNvSpPr/>
          <p:nvPr userDrawn="1"/>
        </p:nvSpPr>
        <p:spPr>
          <a:xfrm>
            <a:off x="8282478" y="1747684"/>
            <a:ext cx="193137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6" name="Content Placeholder 3">
            <a:extLst>
              <a:ext uri="{FF2B5EF4-FFF2-40B4-BE49-F238E27FC236}">
                <a16:creationId xmlns:a16="http://schemas.microsoft.com/office/drawing/2014/main" id="{412B4DC7-8779-0708-254D-5FA9C2924E7B}"/>
              </a:ext>
            </a:extLst>
          </p:cNvPr>
          <p:cNvSpPr>
            <a:spLocks noGrp="1"/>
          </p:cNvSpPr>
          <p:nvPr>
            <p:ph sz="quarter" idx="12" hasCustomPrompt="1"/>
          </p:nvPr>
        </p:nvSpPr>
        <p:spPr>
          <a:xfrm>
            <a:off x="6181613" y="2577704"/>
            <a:ext cx="1931377"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4" name="Content Placeholder 3">
            <a:extLst>
              <a:ext uri="{FF2B5EF4-FFF2-40B4-BE49-F238E27FC236}">
                <a16:creationId xmlns:a16="http://schemas.microsoft.com/office/drawing/2014/main" id="{2EEED133-6B03-B9F7-452E-33B8C535DB1B}"/>
              </a:ext>
            </a:extLst>
          </p:cNvPr>
          <p:cNvSpPr>
            <a:spLocks noGrp="1"/>
          </p:cNvSpPr>
          <p:nvPr>
            <p:ph sz="quarter" idx="10" hasCustomPrompt="1"/>
          </p:nvPr>
        </p:nvSpPr>
        <p:spPr>
          <a:xfrm>
            <a:off x="1979884" y="2577704"/>
            <a:ext cx="1931377"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p:ph sz="quarter" idx="11" hasCustomPrompt="1"/>
          </p:nvPr>
        </p:nvSpPr>
        <p:spPr>
          <a:xfrm>
            <a:off x="4080748" y="2577704"/>
            <a:ext cx="1931377"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8" name="Content Placeholder 3">
            <a:extLst>
              <a:ext uri="{FF2B5EF4-FFF2-40B4-BE49-F238E27FC236}">
                <a16:creationId xmlns:a16="http://schemas.microsoft.com/office/drawing/2014/main" id="{2404AE5D-B58F-C698-231C-D8477D91FC12}"/>
              </a:ext>
            </a:extLst>
          </p:cNvPr>
          <p:cNvSpPr>
            <a:spLocks noGrp="1"/>
          </p:cNvSpPr>
          <p:nvPr>
            <p:ph sz="quarter" idx="13" hasCustomPrompt="1"/>
          </p:nvPr>
        </p:nvSpPr>
        <p:spPr>
          <a:xfrm>
            <a:off x="8282478" y="2577704"/>
            <a:ext cx="1931377"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7F0E5C55-462C-A6A6-955D-1425ED3B4D89}"/>
              </a:ext>
            </a:extLst>
          </p:cNvPr>
          <p:cNvSpPr>
            <a:spLocks noGrp="1"/>
          </p:cNvSpPr>
          <p:nvPr>
            <p:ph type="body" sz="quarter" idx="16" hasCustomPrompt="1"/>
          </p:nvPr>
        </p:nvSpPr>
        <p:spPr>
          <a:xfrm>
            <a:off x="1524000" y="6000757"/>
            <a:ext cx="8382000" cy="527447"/>
          </a:xfrm>
        </p:spPr>
        <p:txBody>
          <a:bodyPr anchor="b" anchorCtr="0"/>
          <a:lstStyle>
            <a:lvl1pPr marL="0" indent="0" algn="l">
              <a:spcBef>
                <a:spcPts val="201"/>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107904750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2 Boxes">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660CB79B-BEA7-3897-53BD-C4204D14CC0E}"/>
              </a:ext>
            </a:extLst>
          </p:cNvPr>
          <p:cNvSpPr/>
          <p:nvPr userDrawn="1"/>
        </p:nvSpPr>
        <p:spPr>
          <a:xfrm>
            <a:off x="6330902" y="2468880"/>
            <a:ext cx="385645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2" name="Graphic 20">
            <a:extLst>
              <a:ext uri="{FF2B5EF4-FFF2-40B4-BE49-F238E27FC236}">
                <a16:creationId xmlns:a16="http://schemas.microsoft.com/office/drawing/2014/main" id="{B6E9EF80-73DD-F3C4-8921-CF5EBF2B7320}"/>
              </a:ext>
            </a:extLst>
          </p:cNvPr>
          <p:cNvSpPr/>
          <p:nvPr userDrawn="1"/>
        </p:nvSpPr>
        <p:spPr>
          <a:xfrm>
            <a:off x="2004650" y="2468880"/>
            <a:ext cx="385645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 name="Title 1"/>
          <p:cNvSpPr>
            <a:spLocks noGrp="1"/>
          </p:cNvSpPr>
          <p:nvPr userDrawn="1">
            <p:ph type="title" hasCustomPrompt="1"/>
          </p:nvPr>
        </p:nvSpPr>
        <p:spPr>
          <a:xfrm>
            <a:off x="1524000" y="1113707"/>
            <a:ext cx="9144000" cy="406201"/>
          </a:xfrm>
        </p:spPr>
        <p:txBody>
          <a:bodyPr anchor="ctr" anchorCtr="0"/>
          <a:lstStyle>
            <a:lvl1pPr algn="ctr">
              <a:defRPr sz="2933"/>
            </a:lvl1pPr>
          </a:lstStyle>
          <a:p>
            <a:r>
              <a:rPr lang="en-US"/>
              <a:t>Title Six Words Max</a:t>
            </a:r>
          </a:p>
        </p:txBody>
      </p:sp>
      <p:sp>
        <p:nvSpPr>
          <p:cNvPr id="4" name="Content Placeholder 3">
            <a:extLst>
              <a:ext uri="{FF2B5EF4-FFF2-40B4-BE49-F238E27FC236}">
                <a16:creationId xmlns:a16="http://schemas.microsoft.com/office/drawing/2014/main" id="{2EEED133-6B03-B9F7-452E-33B8C535DB1B}"/>
              </a:ext>
            </a:extLst>
          </p:cNvPr>
          <p:cNvSpPr>
            <a:spLocks noGrp="1"/>
          </p:cNvSpPr>
          <p:nvPr userDrawn="1">
            <p:ph sz="quarter" idx="10" hasCustomPrompt="1"/>
          </p:nvPr>
        </p:nvSpPr>
        <p:spPr>
          <a:xfrm>
            <a:off x="2004650" y="3688170"/>
            <a:ext cx="3856457" cy="2175427"/>
          </a:xfrm>
          <a:ln w="38100">
            <a:noFill/>
          </a:ln>
        </p:spPr>
        <p:txBody>
          <a:bodyPr lIns="91440" tIns="0" rIns="91440"/>
          <a:lstStyle>
            <a:lvl1pPr marL="0" indent="0" algn="ctr">
              <a:buFont typeface="Arial" panose="020B0604020202020204" pitchFamily="34" charset="0"/>
              <a:buChar char="​"/>
              <a:defRPr sz="1801" b="1">
                <a:solidFill>
                  <a:srgbClr val="009AD7"/>
                </a:solidFill>
              </a:defRPr>
            </a:lvl1pPr>
            <a:lvl2pPr marL="0" indent="0" algn="ctr">
              <a:buFont typeface="Arial" panose="020B0604020202020204" pitchFamily="34" charset="0"/>
              <a:buChar char="​"/>
              <a:defRPr sz="1801">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userDrawn="1">
            <p:ph sz="quarter" idx="11" hasCustomPrompt="1"/>
          </p:nvPr>
        </p:nvSpPr>
        <p:spPr>
          <a:xfrm>
            <a:off x="6330902" y="3688170"/>
            <a:ext cx="3856457" cy="2175427"/>
          </a:xfrm>
          <a:ln w="38100">
            <a:noFill/>
          </a:ln>
        </p:spPr>
        <p:txBody>
          <a:bodyPr lIns="91440" tIns="0" rIns="91440"/>
          <a:lstStyle>
            <a:lvl1pPr marL="0" indent="0" algn="ctr">
              <a:buFont typeface="Arial" panose="020B0604020202020204" pitchFamily="34" charset="0"/>
              <a:buChar char="​"/>
              <a:defRPr sz="1801" b="1">
                <a:solidFill>
                  <a:srgbClr val="009AD7"/>
                </a:solidFill>
              </a:defRPr>
            </a:lvl1pPr>
            <a:lvl2pPr marL="0" indent="0" algn="ctr">
              <a:buFont typeface="Arial" panose="020B0604020202020204" pitchFamily="34" charset="0"/>
              <a:buChar char="​"/>
              <a:defRPr sz="1801">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6" name="Text Placeholder 6">
            <a:extLst>
              <a:ext uri="{FF2B5EF4-FFF2-40B4-BE49-F238E27FC236}">
                <a16:creationId xmlns:a16="http://schemas.microsoft.com/office/drawing/2014/main" id="{0AC005AE-A0EE-312B-23CC-E4DFA1B3F335}"/>
              </a:ext>
            </a:extLst>
          </p:cNvPr>
          <p:cNvSpPr>
            <a:spLocks noGrp="1"/>
          </p:cNvSpPr>
          <p:nvPr>
            <p:ph type="body" sz="quarter" idx="16" hasCustomPrompt="1"/>
          </p:nvPr>
        </p:nvSpPr>
        <p:spPr>
          <a:xfrm>
            <a:off x="1524000" y="6000757"/>
            <a:ext cx="8382000" cy="527447"/>
          </a:xfrm>
        </p:spPr>
        <p:txBody>
          <a:bodyPr anchor="b" anchorCtr="0"/>
          <a:lstStyle>
            <a:lvl1pPr marL="0" indent="0" algn="l">
              <a:spcBef>
                <a:spcPts val="201"/>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23723765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3 Boxes">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412B4DC7-8779-0708-254D-5FA9C2924E7B}"/>
              </a:ext>
            </a:extLst>
          </p:cNvPr>
          <p:cNvSpPr>
            <a:spLocks noGrp="1"/>
          </p:cNvSpPr>
          <p:nvPr>
            <p:ph sz="quarter" idx="12" hasCustomPrompt="1"/>
          </p:nvPr>
        </p:nvSpPr>
        <p:spPr>
          <a:xfrm>
            <a:off x="7610775" y="3688170"/>
            <a:ext cx="2624760"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23" name="Graphic 20">
            <a:extLst>
              <a:ext uri="{FF2B5EF4-FFF2-40B4-BE49-F238E27FC236}">
                <a16:creationId xmlns:a16="http://schemas.microsoft.com/office/drawing/2014/main" id="{660CB79B-BEA7-3897-53BD-C4204D14CC0E}"/>
              </a:ext>
            </a:extLst>
          </p:cNvPr>
          <p:cNvSpPr/>
          <p:nvPr userDrawn="1"/>
        </p:nvSpPr>
        <p:spPr>
          <a:xfrm>
            <a:off x="4783620" y="2468880"/>
            <a:ext cx="2624760"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4" name="Graphic 20">
            <a:extLst>
              <a:ext uri="{FF2B5EF4-FFF2-40B4-BE49-F238E27FC236}">
                <a16:creationId xmlns:a16="http://schemas.microsoft.com/office/drawing/2014/main" id="{FCCF2BE3-4D1C-4B4B-A7F6-0C46EBFA6A84}"/>
              </a:ext>
            </a:extLst>
          </p:cNvPr>
          <p:cNvSpPr/>
          <p:nvPr userDrawn="1"/>
        </p:nvSpPr>
        <p:spPr>
          <a:xfrm>
            <a:off x="7610775" y="2468880"/>
            <a:ext cx="2624760"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2" name="Graphic 20">
            <a:extLst>
              <a:ext uri="{FF2B5EF4-FFF2-40B4-BE49-F238E27FC236}">
                <a16:creationId xmlns:a16="http://schemas.microsoft.com/office/drawing/2014/main" id="{B6E9EF80-73DD-F3C4-8921-CF5EBF2B7320}"/>
              </a:ext>
            </a:extLst>
          </p:cNvPr>
          <p:cNvSpPr/>
          <p:nvPr userDrawn="1"/>
        </p:nvSpPr>
        <p:spPr>
          <a:xfrm>
            <a:off x="1956467" y="2468880"/>
            <a:ext cx="2624760"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 name="Title 1"/>
          <p:cNvSpPr>
            <a:spLocks noGrp="1"/>
          </p:cNvSpPr>
          <p:nvPr>
            <p:ph type="title" hasCustomPrompt="1"/>
          </p:nvPr>
        </p:nvSpPr>
        <p:spPr>
          <a:xfrm>
            <a:off x="1524000" y="1113707"/>
            <a:ext cx="9144000" cy="406201"/>
          </a:xfrm>
        </p:spPr>
        <p:txBody>
          <a:bodyPr anchor="ctr" anchorCtr="0"/>
          <a:lstStyle>
            <a:lvl1pPr algn="ctr">
              <a:defRPr sz="2933"/>
            </a:lvl1pPr>
          </a:lstStyle>
          <a:p>
            <a:r>
              <a:rPr lang="en-US"/>
              <a:t>Title Six Words Max</a:t>
            </a:r>
          </a:p>
        </p:txBody>
      </p:sp>
      <p:sp>
        <p:nvSpPr>
          <p:cNvPr id="4" name="Content Placeholder 3">
            <a:extLst>
              <a:ext uri="{FF2B5EF4-FFF2-40B4-BE49-F238E27FC236}">
                <a16:creationId xmlns:a16="http://schemas.microsoft.com/office/drawing/2014/main" id="{2EEED133-6B03-B9F7-452E-33B8C535DB1B}"/>
              </a:ext>
            </a:extLst>
          </p:cNvPr>
          <p:cNvSpPr>
            <a:spLocks noGrp="1"/>
          </p:cNvSpPr>
          <p:nvPr>
            <p:ph sz="quarter" idx="10" hasCustomPrompt="1"/>
          </p:nvPr>
        </p:nvSpPr>
        <p:spPr>
          <a:xfrm>
            <a:off x="1956467" y="3688170"/>
            <a:ext cx="2624760"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p:ph sz="quarter" idx="11" hasCustomPrompt="1"/>
          </p:nvPr>
        </p:nvSpPr>
        <p:spPr>
          <a:xfrm>
            <a:off x="4783620" y="3688170"/>
            <a:ext cx="2624760"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3" name="Text Placeholder 6">
            <a:extLst>
              <a:ext uri="{FF2B5EF4-FFF2-40B4-BE49-F238E27FC236}">
                <a16:creationId xmlns:a16="http://schemas.microsoft.com/office/drawing/2014/main" id="{6DF791D9-977F-09B9-E1E5-1B3DBC4D6F2F}"/>
              </a:ext>
            </a:extLst>
          </p:cNvPr>
          <p:cNvSpPr>
            <a:spLocks noGrp="1"/>
          </p:cNvSpPr>
          <p:nvPr>
            <p:ph type="body" sz="quarter" idx="16" hasCustomPrompt="1"/>
          </p:nvPr>
        </p:nvSpPr>
        <p:spPr>
          <a:xfrm>
            <a:off x="1524000" y="6000757"/>
            <a:ext cx="8382000" cy="527447"/>
          </a:xfrm>
        </p:spPr>
        <p:txBody>
          <a:bodyPr anchor="b" anchorCtr="0"/>
          <a:lstStyle>
            <a:lvl1pPr marL="0" indent="0" algn="l">
              <a:spcBef>
                <a:spcPts val="201"/>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382038415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4 Boxes">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660CB79B-BEA7-3897-53BD-C4204D14CC0E}"/>
              </a:ext>
            </a:extLst>
          </p:cNvPr>
          <p:cNvSpPr/>
          <p:nvPr userDrawn="1"/>
        </p:nvSpPr>
        <p:spPr>
          <a:xfrm>
            <a:off x="4080749" y="2468880"/>
            <a:ext cx="193137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4" name="Graphic 20">
            <a:extLst>
              <a:ext uri="{FF2B5EF4-FFF2-40B4-BE49-F238E27FC236}">
                <a16:creationId xmlns:a16="http://schemas.microsoft.com/office/drawing/2014/main" id="{FCCF2BE3-4D1C-4B4B-A7F6-0C46EBFA6A84}"/>
              </a:ext>
            </a:extLst>
          </p:cNvPr>
          <p:cNvSpPr/>
          <p:nvPr userDrawn="1"/>
        </p:nvSpPr>
        <p:spPr>
          <a:xfrm>
            <a:off x="6181614" y="2468880"/>
            <a:ext cx="193137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22" name="Graphic 20">
            <a:extLst>
              <a:ext uri="{FF2B5EF4-FFF2-40B4-BE49-F238E27FC236}">
                <a16:creationId xmlns:a16="http://schemas.microsoft.com/office/drawing/2014/main" id="{B6E9EF80-73DD-F3C4-8921-CF5EBF2B7320}"/>
              </a:ext>
            </a:extLst>
          </p:cNvPr>
          <p:cNvSpPr/>
          <p:nvPr userDrawn="1"/>
        </p:nvSpPr>
        <p:spPr>
          <a:xfrm>
            <a:off x="1979884" y="2468880"/>
            <a:ext cx="193137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3" name="Graphic 20">
            <a:extLst>
              <a:ext uri="{FF2B5EF4-FFF2-40B4-BE49-F238E27FC236}">
                <a16:creationId xmlns:a16="http://schemas.microsoft.com/office/drawing/2014/main" id="{D2FE4A59-940A-DA12-F2F8-A4EBE775762F}"/>
              </a:ext>
            </a:extLst>
          </p:cNvPr>
          <p:cNvSpPr/>
          <p:nvPr userDrawn="1"/>
        </p:nvSpPr>
        <p:spPr>
          <a:xfrm>
            <a:off x="8282478" y="2468880"/>
            <a:ext cx="193137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1"/>
          </a:p>
        </p:txBody>
      </p:sp>
      <p:sp>
        <p:nvSpPr>
          <p:cNvPr id="6" name="Content Placeholder 3">
            <a:extLst>
              <a:ext uri="{FF2B5EF4-FFF2-40B4-BE49-F238E27FC236}">
                <a16:creationId xmlns:a16="http://schemas.microsoft.com/office/drawing/2014/main" id="{412B4DC7-8779-0708-254D-5FA9C2924E7B}"/>
              </a:ext>
            </a:extLst>
          </p:cNvPr>
          <p:cNvSpPr>
            <a:spLocks noGrp="1"/>
          </p:cNvSpPr>
          <p:nvPr>
            <p:ph sz="quarter" idx="12" hasCustomPrompt="1"/>
          </p:nvPr>
        </p:nvSpPr>
        <p:spPr>
          <a:xfrm>
            <a:off x="6181613" y="3429006"/>
            <a:ext cx="1931377"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2" name="Title 1"/>
          <p:cNvSpPr>
            <a:spLocks noGrp="1"/>
          </p:cNvSpPr>
          <p:nvPr>
            <p:ph type="title" hasCustomPrompt="1"/>
          </p:nvPr>
        </p:nvSpPr>
        <p:spPr>
          <a:xfrm>
            <a:off x="1524000" y="1113707"/>
            <a:ext cx="9144000" cy="406201"/>
          </a:xfrm>
        </p:spPr>
        <p:txBody>
          <a:bodyPr anchor="ctr" anchorCtr="0"/>
          <a:lstStyle>
            <a:lvl1pPr algn="ctr">
              <a:defRPr sz="2933"/>
            </a:lvl1pPr>
          </a:lstStyle>
          <a:p>
            <a:r>
              <a:rPr lang="en-US"/>
              <a:t>Title Six Words Max</a:t>
            </a:r>
          </a:p>
        </p:txBody>
      </p:sp>
      <p:sp>
        <p:nvSpPr>
          <p:cNvPr id="4" name="Content Placeholder 3">
            <a:extLst>
              <a:ext uri="{FF2B5EF4-FFF2-40B4-BE49-F238E27FC236}">
                <a16:creationId xmlns:a16="http://schemas.microsoft.com/office/drawing/2014/main" id="{2EEED133-6B03-B9F7-452E-33B8C535DB1B}"/>
              </a:ext>
            </a:extLst>
          </p:cNvPr>
          <p:cNvSpPr>
            <a:spLocks noGrp="1"/>
          </p:cNvSpPr>
          <p:nvPr>
            <p:ph sz="quarter" idx="10" hasCustomPrompt="1"/>
          </p:nvPr>
        </p:nvSpPr>
        <p:spPr>
          <a:xfrm>
            <a:off x="1979884" y="3429006"/>
            <a:ext cx="1931377"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p:ph sz="quarter" idx="11" hasCustomPrompt="1"/>
          </p:nvPr>
        </p:nvSpPr>
        <p:spPr>
          <a:xfrm>
            <a:off x="4080748" y="3429006"/>
            <a:ext cx="1931377"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8" name="Content Placeholder 3">
            <a:extLst>
              <a:ext uri="{FF2B5EF4-FFF2-40B4-BE49-F238E27FC236}">
                <a16:creationId xmlns:a16="http://schemas.microsoft.com/office/drawing/2014/main" id="{2404AE5D-B58F-C698-231C-D8477D91FC12}"/>
              </a:ext>
            </a:extLst>
          </p:cNvPr>
          <p:cNvSpPr>
            <a:spLocks noGrp="1"/>
          </p:cNvSpPr>
          <p:nvPr>
            <p:ph sz="quarter" idx="13" hasCustomPrompt="1"/>
          </p:nvPr>
        </p:nvSpPr>
        <p:spPr>
          <a:xfrm>
            <a:off x="8282478" y="3429006"/>
            <a:ext cx="1931377"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1"/>
            </a:lvl3pPr>
            <a:lvl4pPr marL="0" indent="0" algn="ctr">
              <a:buFont typeface="Arial" panose="020B0604020202020204" pitchFamily="34" charset="0"/>
              <a:buChar char="​"/>
              <a:defRPr sz="1801"/>
            </a:lvl4pPr>
            <a:lvl5pPr marL="0" indent="0" algn="ctr">
              <a:buFont typeface="Arial" panose="020B0604020202020204" pitchFamily="34" charset="0"/>
              <a:buChar char="​"/>
              <a:defRPr sz="1801"/>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7F0E5C55-462C-A6A6-955D-1425ED3B4D89}"/>
              </a:ext>
            </a:extLst>
          </p:cNvPr>
          <p:cNvSpPr>
            <a:spLocks noGrp="1"/>
          </p:cNvSpPr>
          <p:nvPr>
            <p:ph type="body" sz="quarter" idx="16" hasCustomPrompt="1"/>
          </p:nvPr>
        </p:nvSpPr>
        <p:spPr>
          <a:xfrm>
            <a:off x="1524000" y="6000757"/>
            <a:ext cx="8382000" cy="527447"/>
          </a:xfrm>
        </p:spPr>
        <p:txBody>
          <a:bodyPr anchor="b" anchorCtr="0"/>
          <a:lstStyle>
            <a:lvl1pPr marL="0" indent="0" algn="l">
              <a:spcBef>
                <a:spcPts val="201"/>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373979667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5BE603-3E7D-4B30-B71E-D469C05829E1}"/>
              </a:ext>
            </a:extLst>
          </p:cNvPr>
          <p:cNvSpPr>
            <a:spLocks noGrp="1"/>
          </p:cNvSpPr>
          <p:nvPr>
            <p:ph type="title" hasCustomPrompt="1"/>
          </p:nvPr>
        </p:nvSpPr>
        <p:spPr>
          <a:xfrm>
            <a:off x="1524000" y="3163576"/>
            <a:ext cx="9144000" cy="530851"/>
          </a:xfrm>
        </p:spPr>
        <p:txBody>
          <a:bodyPr anchor="ctr" anchorCtr="0"/>
          <a:lstStyle>
            <a:lvl1pPr algn="ctr">
              <a:defRPr sz="3833">
                <a:solidFill>
                  <a:schemeClr val="tx2"/>
                </a:solidFill>
              </a:defRPr>
            </a:lvl1pPr>
          </a:lstStyle>
          <a:p>
            <a:r>
              <a:rPr lang="en-US"/>
              <a:t>Title 12 Words Max</a:t>
            </a:r>
          </a:p>
        </p:txBody>
      </p:sp>
    </p:spTree>
    <p:extLst>
      <p:ext uri="{BB962C8B-B14F-4D97-AF65-F5344CB8AC3E}">
        <p14:creationId xmlns:p14="http://schemas.microsoft.com/office/powerpoint/2010/main" val="38594146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Header w Thr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E18-987A-13E2-D9F6-FBB106EC2C62}"/>
              </a:ext>
            </a:extLst>
          </p:cNvPr>
          <p:cNvSpPr>
            <a:spLocks noGrp="1"/>
          </p:cNvSpPr>
          <p:nvPr>
            <p:ph type="title" hasCustomPrompt="1"/>
          </p:nvPr>
        </p:nvSpPr>
        <p:spPr>
          <a:xfrm>
            <a:off x="1524001" y="3181438"/>
            <a:ext cx="2943435" cy="812402"/>
          </a:xfrm>
        </p:spPr>
        <p:txBody>
          <a:bodyPr anchor="t" anchorCtr="0"/>
          <a:lstStyle>
            <a:lvl1pPr algn="l">
              <a:defRPr sz="2933"/>
            </a:lvl1pPr>
          </a:lstStyle>
          <a:p>
            <a:r>
              <a:rPr lang="en-US"/>
              <a:t>Title Six Words Max</a:t>
            </a:r>
          </a:p>
        </p:txBody>
      </p:sp>
      <p:sp>
        <p:nvSpPr>
          <p:cNvPr id="4" name="Content Placeholder 3">
            <a:extLst>
              <a:ext uri="{FF2B5EF4-FFF2-40B4-BE49-F238E27FC236}">
                <a16:creationId xmlns:a16="http://schemas.microsoft.com/office/drawing/2014/main" id="{24837782-4C8A-BB57-6D7E-CEA32B588F09}"/>
              </a:ext>
            </a:extLst>
          </p:cNvPr>
          <p:cNvSpPr>
            <a:spLocks noGrp="1"/>
          </p:cNvSpPr>
          <p:nvPr>
            <p:ph sz="quarter" idx="10" hasCustomPrompt="1"/>
          </p:nvPr>
        </p:nvSpPr>
        <p:spPr>
          <a:xfrm>
            <a:off x="1523997" y="2180179"/>
            <a:ext cx="2943435" cy="761747"/>
          </a:xfrm>
        </p:spPr>
        <p:txBody>
          <a:bodyPr anchor="b" anchorCtr="0"/>
          <a:lstStyle>
            <a:lvl1pPr marL="0" indent="0" algn="l">
              <a:buFont typeface="Arial" panose="020B0604020202020204" pitchFamily="34" charset="0"/>
              <a:buNone/>
              <a:defRPr sz="2000" b="1">
                <a:solidFill>
                  <a:srgbClr val="009AD7"/>
                </a:solidFill>
              </a:defRPr>
            </a:lvl1pPr>
            <a:lvl2pPr marL="0" indent="0">
              <a:buFont typeface="Arial" panose="020B0604020202020204" pitchFamily="34" charset="0"/>
              <a:buChar char="​"/>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
        <p:nvSpPr>
          <p:cNvPr id="5" name="Content Placeholder 4">
            <a:extLst>
              <a:ext uri="{FF2B5EF4-FFF2-40B4-BE49-F238E27FC236}">
                <a16:creationId xmlns:a16="http://schemas.microsoft.com/office/drawing/2014/main" id="{E00A34F9-F69C-D750-2277-C5531C0DBBD7}"/>
              </a:ext>
            </a:extLst>
          </p:cNvPr>
          <p:cNvSpPr>
            <a:spLocks noGrp="1"/>
          </p:cNvSpPr>
          <p:nvPr>
            <p:ph sz="quarter" idx="11" hasCustomPrompt="1"/>
          </p:nvPr>
        </p:nvSpPr>
        <p:spPr>
          <a:xfrm>
            <a:off x="4727839" y="2486031"/>
            <a:ext cx="1899332" cy="3432175"/>
          </a:xfrm>
        </p:spPr>
        <p:txBody>
          <a:bodyPr lIns="91440" rIns="91440"/>
          <a:lstStyle>
            <a:lvl1pPr marL="0" indent="0" algn="ctr">
              <a:buFont typeface="Arial" panose="020B0604020202020204" pitchFamily="34" charset="0"/>
              <a:buChar char="​"/>
              <a:defRPr sz="2000">
                <a:latin typeface="+mj-lt"/>
              </a:defRPr>
            </a:lvl1pPr>
            <a:lvl2pPr marL="0" indent="0" algn="ctr">
              <a:buFont typeface="Arial" panose="020B0604020202020204" pitchFamily="34" charset="0"/>
              <a:buChar char="​"/>
              <a:defRPr sz="1333"/>
            </a:lvl2pPr>
            <a:lvl3pPr marL="0" indent="0" algn="ctr">
              <a:buFont typeface="Arial" panose="020B0604020202020204" pitchFamily="34" charset="0"/>
              <a:buChar char="​"/>
              <a:defRPr sz="1333"/>
            </a:lvl3pPr>
            <a:lvl4pPr marL="0" indent="0" algn="ctr">
              <a:buFont typeface="Arial" panose="020B0604020202020204" pitchFamily="34" charset="0"/>
              <a:buChar char="​"/>
              <a:defRPr sz="1333"/>
            </a:lvl4pPr>
            <a:lvl5pPr marL="0" indent="0" algn="ctr">
              <a:buFont typeface="Arial" panose="020B0604020202020204" pitchFamily="34" charset="0"/>
              <a:buChar char="​"/>
              <a:defRPr sz="1333"/>
            </a:lvl5pPr>
          </a:lstStyle>
          <a:p>
            <a:pPr lvl="0"/>
            <a:r>
              <a:rPr lang="en-US"/>
              <a:t>Header1</a:t>
            </a:r>
          </a:p>
          <a:p>
            <a:pPr lvl="1"/>
            <a:r>
              <a:rPr lang="en-US"/>
              <a:t>Second level</a:t>
            </a:r>
          </a:p>
        </p:txBody>
      </p:sp>
      <p:sp>
        <p:nvSpPr>
          <p:cNvPr id="6" name="Content Placeholder 4">
            <a:extLst>
              <a:ext uri="{FF2B5EF4-FFF2-40B4-BE49-F238E27FC236}">
                <a16:creationId xmlns:a16="http://schemas.microsoft.com/office/drawing/2014/main" id="{8176C9D7-30BD-B085-B77C-0F2719E7A89D}"/>
              </a:ext>
            </a:extLst>
          </p:cNvPr>
          <p:cNvSpPr>
            <a:spLocks noGrp="1"/>
          </p:cNvSpPr>
          <p:nvPr>
            <p:ph sz="quarter" idx="12" hasCustomPrompt="1"/>
          </p:nvPr>
        </p:nvSpPr>
        <p:spPr>
          <a:xfrm>
            <a:off x="6748255" y="2486031"/>
            <a:ext cx="1899332" cy="3432175"/>
          </a:xfrm>
        </p:spPr>
        <p:txBody>
          <a:bodyPr lIns="91440" rIns="91440"/>
          <a:lstStyle>
            <a:lvl1pPr marL="0" indent="0" algn="ctr">
              <a:buFont typeface="Arial" panose="020B0604020202020204" pitchFamily="34" charset="0"/>
              <a:buChar char="​"/>
              <a:defRPr sz="2000">
                <a:latin typeface="+mj-lt"/>
              </a:defRPr>
            </a:lvl1pPr>
            <a:lvl2pPr marL="0" indent="0" algn="ctr">
              <a:buFont typeface="Arial" panose="020B0604020202020204" pitchFamily="34" charset="0"/>
              <a:buChar char="​"/>
              <a:defRPr sz="1333"/>
            </a:lvl2pPr>
            <a:lvl3pPr marL="0" indent="0" algn="ctr">
              <a:buFont typeface="Arial" panose="020B0604020202020204" pitchFamily="34" charset="0"/>
              <a:buChar char="​"/>
              <a:defRPr sz="1333"/>
            </a:lvl3pPr>
            <a:lvl4pPr marL="0" indent="0" algn="ctr">
              <a:buFont typeface="Arial" panose="020B0604020202020204" pitchFamily="34" charset="0"/>
              <a:buChar char="​"/>
              <a:defRPr sz="1333"/>
            </a:lvl4pPr>
            <a:lvl5pPr marL="0" indent="0" algn="ctr">
              <a:buFont typeface="Arial" panose="020B0604020202020204" pitchFamily="34" charset="0"/>
              <a:buChar char="​"/>
              <a:defRPr sz="1333"/>
            </a:lvl5pPr>
          </a:lstStyle>
          <a:p>
            <a:pPr lvl="0"/>
            <a:r>
              <a:rPr lang="en-US"/>
              <a:t>Header2</a:t>
            </a:r>
          </a:p>
          <a:p>
            <a:pPr lvl="1"/>
            <a:r>
              <a:rPr lang="en-US"/>
              <a:t>Second level</a:t>
            </a:r>
          </a:p>
        </p:txBody>
      </p:sp>
      <p:sp>
        <p:nvSpPr>
          <p:cNvPr id="7" name="Content Placeholder 4">
            <a:extLst>
              <a:ext uri="{FF2B5EF4-FFF2-40B4-BE49-F238E27FC236}">
                <a16:creationId xmlns:a16="http://schemas.microsoft.com/office/drawing/2014/main" id="{A627E637-7A09-3EED-050C-91AF9F8828F8}"/>
              </a:ext>
            </a:extLst>
          </p:cNvPr>
          <p:cNvSpPr>
            <a:spLocks noGrp="1"/>
          </p:cNvSpPr>
          <p:nvPr>
            <p:ph sz="quarter" idx="13" hasCustomPrompt="1"/>
          </p:nvPr>
        </p:nvSpPr>
        <p:spPr>
          <a:xfrm>
            <a:off x="8768671" y="2486031"/>
            <a:ext cx="1899332" cy="3432175"/>
          </a:xfrm>
        </p:spPr>
        <p:txBody>
          <a:bodyPr lIns="91440" rIns="91440"/>
          <a:lstStyle>
            <a:lvl1pPr marL="0" indent="0" algn="ctr">
              <a:buFont typeface="Arial" panose="020B0604020202020204" pitchFamily="34" charset="0"/>
              <a:buChar char="​"/>
              <a:defRPr sz="2000">
                <a:latin typeface="+mj-lt"/>
              </a:defRPr>
            </a:lvl1pPr>
            <a:lvl2pPr marL="0" indent="0" algn="ctr">
              <a:buFont typeface="Arial" panose="020B0604020202020204" pitchFamily="34" charset="0"/>
              <a:buChar char="​"/>
              <a:defRPr sz="1333"/>
            </a:lvl2pPr>
            <a:lvl3pPr marL="0" indent="0" algn="ctr">
              <a:buFont typeface="Arial" panose="020B0604020202020204" pitchFamily="34" charset="0"/>
              <a:buChar char="​"/>
              <a:defRPr sz="1333"/>
            </a:lvl3pPr>
            <a:lvl4pPr marL="0" indent="0" algn="ctr">
              <a:buFont typeface="Arial" panose="020B0604020202020204" pitchFamily="34" charset="0"/>
              <a:buChar char="​"/>
              <a:defRPr sz="1333"/>
            </a:lvl4pPr>
            <a:lvl5pPr marL="0" indent="0" algn="ctr">
              <a:buFont typeface="Arial" panose="020B0604020202020204" pitchFamily="34" charset="0"/>
              <a:buChar char="​"/>
              <a:defRPr sz="1333"/>
            </a:lvl5pPr>
          </a:lstStyle>
          <a:p>
            <a:pPr lvl="0"/>
            <a:r>
              <a:rPr lang="en-US"/>
              <a:t>Header3</a:t>
            </a:r>
          </a:p>
          <a:p>
            <a:pPr lvl="1"/>
            <a:r>
              <a:rPr lang="en-US"/>
              <a:t>Second level</a:t>
            </a:r>
          </a:p>
        </p:txBody>
      </p:sp>
    </p:spTree>
    <p:extLst>
      <p:ext uri="{BB962C8B-B14F-4D97-AF65-F5344CB8AC3E}">
        <p14:creationId xmlns:p14="http://schemas.microsoft.com/office/powerpoint/2010/main" val="97733796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Header w Thr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E18-987A-13E2-D9F6-FBB106EC2C62}"/>
              </a:ext>
            </a:extLst>
          </p:cNvPr>
          <p:cNvSpPr>
            <a:spLocks noGrp="1"/>
          </p:cNvSpPr>
          <p:nvPr>
            <p:ph type="title" hasCustomPrompt="1"/>
          </p:nvPr>
        </p:nvSpPr>
        <p:spPr>
          <a:xfrm>
            <a:off x="1524001" y="2609938"/>
            <a:ext cx="2943435" cy="812402"/>
          </a:xfrm>
        </p:spPr>
        <p:txBody>
          <a:bodyPr anchor="t" anchorCtr="0"/>
          <a:lstStyle>
            <a:lvl1pPr algn="l">
              <a:defRPr sz="2933"/>
            </a:lvl1pPr>
          </a:lstStyle>
          <a:p>
            <a:r>
              <a:rPr lang="en-US"/>
              <a:t>Title Six Words Max</a:t>
            </a:r>
          </a:p>
        </p:txBody>
      </p:sp>
      <p:sp>
        <p:nvSpPr>
          <p:cNvPr id="4" name="Content Placeholder 3">
            <a:extLst>
              <a:ext uri="{FF2B5EF4-FFF2-40B4-BE49-F238E27FC236}">
                <a16:creationId xmlns:a16="http://schemas.microsoft.com/office/drawing/2014/main" id="{24837782-4C8A-BB57-6D7E-CEA32B588F09}"/>
              </a:ext>
            </a:extLst>
          </p:cNvPr>
          <p:cNvSpPr>
            <a:spLocks noGrp="1"/>
          </p:cNvSpPr>
          <p:nvPr>
            <p:ph sz="quarter" idx="10" hasCustomPrompt="1"/>
          </p:nvPr>
        </p:nvSpPr>
        <p:spPr>
          <a:xfrm>
            <a:off x="1523997" y="1608674"/>
            <a:ext cx="2943435" cy="761747"/>
          </a:xfrm>
        </p:spPr>
        <p:txBody>
          <a:bodyPr anchor="b" anchorCtr="0"/>
          <a:lstStyle>
            <a:lvl1pPr marL="0" indent="0" algn="l">
              <a:buFont typeface="Arial" panose="020B0604020202020204" pitchFamily="34" charset="0"/>
              <a:buNone/>
              <a:defRPr sz="2000" b="1">
                <a:solidFill>
                  <a:srgbClr val="009AD7"/>
                </a:solidFill>
              </a:defRPr>
            </a:lvl1pPr>
            <a:lvl2pPr marL="0" indent="0">
              <a:buFont typeface="Arial" panose="020B0604020202020204" pitchFamily="34" charset="0"/>
              <a:buChar char="​"/>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Tree>
    <p:extLst>
      <p:ext uri="{BB962C8B-B14F-4D97-AF65-F5344CB8AC3E}">
        <p14:creationId xmlns:p14="http://schemas.microsoft.com/office/powerpoint/2010/main" val="334224165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Header w Tw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E18-987A-13E2-D9F6-FBB106EC2C62}"/>
              </a:ext>
            </a:extLst>
          </p:cNvPr>
          <p:cNvSpPr>
            <a:spLocks noGrp="1"/>
          </p:cNvSpPr>
          <p:nvPr>
            <p:ph type="title" hasCustomPrompt="1"/>
          </p:nvPr>
        </p:nvSpPr>
        <p:spPr>
          <a:xfrm>
            <a:off x="1524004" y="3181438"/>
            <a:ext cx="2943497" cy="812402"/>
          </a:xfrm>
        </p:spPr>
        <p:txBody>
          <a:bodyPr anchor="t" anchorCtr="0"/>
          <a:lstStyle>
            <a:lvl1pPr algn="l">
              <a:defRPr sz="2933"/>
            </a:lvl1pPr>
          </a:lstStyle>
          <a:p>
            <a:r>
              <a:rPr lang="en-US"/>
              <a:t>Title Six Words Max</a:t>
            </a:r>
          </a:p>
        </p:txBody>
      </p:sp>
      <p:sp>
        <p:nvSpPr>
          <p:cNvPr id="4" name="Content Placeholder 3">
            <a:extLst>
              <a:ext uri="{FF2B5EF4-FFF2-40B4-BE49-F238E27FC236}">
                <a16:creationId xmlns:a16="http://schemas.microsoft.com/office/drawing/2014/main" id="{24837782-4C8A-BB57-6D7E-CEA32B588F09}"/>
              </a:ext>
            </a:extLst>
          </p:cNvPr>
          <p:cNvSpPr>
            <a:spLocks noGrp="1"/>
          </p:cNvSpPr>
          <p:nvPr>
            <p:ph sz="quarter" idx="10" hasCustomPrompt="1"/>
          </p:nvPr>
        </p:nvSpPr>
        <p:spPr>
          <a:xfrm>
            <a:off x="1523997" y="2180179"/>
            <a:ext cx="2943435" cy="761747"/>
          </a:xfrm>
        </p:spPr>
        <p:txBody>
          <a:bodyPr anchor="b" anchorCtr="0"/>
          <a:lstStyle>
            <a:lvl1pPr marL="0" indent="0" algn="l">
              <a:buFont typeface="Arial" panose="020B0604020202020204" pitchFamily="34" charset="0"/>
              <a:buNone/>
              <a:defRPr sz="2000" b="1">
                <a:solidFill>
                  <a:srgbClr val="009AD7"/>
                </a:solidFill>
              </a:defRPr>
            </a:lvl1pPr>
            <a:lvl2pPr marL="0" indent="0">
              <a:buFont typeface="Arial" panose="020B0604020202020204" pitchFamily="34" charset="0"/>
              <a:buChar char="​"/>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
        <p:nvSpPr>
          <p:cNvPr id="5" name="Content Placeholder 4">
            <a:extLst>
              <a:ext uri="{FF2B5EF4-FFF2-40B4-BE49-F238E27FC236}">
                <a16:creationId xmlns:a16="http://schemas.microsoft.com/office/drawing/2014/main" id="{E00A34F9-F69C-D750-2277-C5531C0DBBD7}"/>
              </a:ext>
            </a:extLst>
          </p:cNvPr>
          <p:cNvSpPr>
            <a:spLocks noGrp="1"/>
          </p:cNvSpPr>
          <p:nvPr>
            <p:ph sz="quarter" idx="11" hasCustomPrompt="1"/>
          </p:nvPr>
        </p:nvSpPr>
        <p:spPr>
          <a:xfrm>
            <a:off x="4720047" y="2180178"/>
            <a:ext cx="2802220" cy="3738027"/>
          </a:xfrm>
        </p:spPr>
        <p:txBody>
          <a:bodyPr lIns="91440" rIns="91440"/>
          <a:lstStyle>
            <a:lvl1pPr marL="0" indent="0" algn="ctr">
              <a:buFont typeface="Arial" panose="020B0604020202020204" pitchFamily="34" charset="0"/>
              <a:buChar char="​"/>
              <a:defRPr sz="2000">
                <a:latin typeface="+mj-lt"/>
              </a:defRPr>
            </a:lvl1pPr>
            <a:lvl2pPr marL="0" indent="0" algn="ctr">
              <a:buFont typeface="Arial" panose="020B0604020202020204" pitchFamily="34" charset="0"/>
              <a:buChar char="​"/>
              <a:defRPr sz="1333"/>
            </a:lvl2pPr>
            <a:lvl3pPr marL="0" indent="0" algn="ctr">
              <a:buFont typeface="Arial" panose="020B0604020202020204" pitchFamily="34" charset="0"/>
              <a:buChar char="​"/>
              <a:defRPr sz="1333"/>
            </a:lvl3pPr>
            <a:lvl4pPr marL="0" indent="0" algn="ctr">
              <a:buFont typeface="Arial" panose="020B0604020202020204" pitchFamily="34" charset="0"/>
              <a:buChar char="​"/>
              <a:defRPr sz="1333"/>
            </a:lvl4pPr>
            <a:lvl5pPr marL="0" indent="0" algn="ctr">
              <a:buFont typeface="Arial" panose="020B0604020202020204" pitchFamily="34" charset="0"/>
              <a:buChar char="​"/>
              <a:defRPr sz="1333"/>
            </a:lvl5pPr>
          </a:lstStyle>
          <a:p>
            <a:pPr lvl="0"/>
            <a:r>
              <a:rPr lang="en-US"/>
              <a:t>Header1</a:t>
            </a:r>
          </a:p>
          <a:p>
            <a:pPr lvl="1"/>
            <a:r>
              <a:rPr lang="en-US"/>
              <a:t>Second level</a:t>
            </a:r>
          </a:p>
        </p:txBody>
      </p:sp>
      <p:sp>
        <p:nvSpPr>
          <p:cNvPr id="6" name="Content Placeholder 4">
            <a:extLst>
              <a:ext uri="{FF2B5EF4-FFF2-40B4-BE49-F238E27FC236}">
                <a16:creationId xmlns:a16="http://schemas.microsoft.com/office/drawing/2014/main" id="{8176C9D7-30BD-B085-B77C-0F2719E7A89D}"/>
              </a:ext>
            </a:extLst>
          </p:cNvPr>
          <p:cNvSpPr>
            <a:spLocks noGrp="1"/>
          </p:cNvSpPr>
          <p:nvPr>
            <p:ph sz="quarter" idx="12" hasCustomPrompt="1"/>
          </p:nvPr>
        </p:nvSpPr>
        <p:spPr>
          <a:xfrm>
            <a:off x="7738211" y="2180178"/>
            <a:ext cx="2802220" cy="3738027"/>
          </a:xfrm>
        </p:spPr>
        <p:txBody>
          <a:bodyPr lIns="91440" rIns="91440"/>
          <a:lstStyle>
            <a:lvl1pPr marL="0" indent="0" algn="ctr">
              <a:buFont typeface="Arial" panose="020B0604020202020204" pitchFamily="34" charset="0"/>
              <a:buChar char="​"/>
              <a:defRPr sz="2000">
                <a:latin typeface="+mj-lt"/>
              </a:defRPr>
            </a:lvl1pPr>
            <a:lvl2pPr marL="0" indent="0" algn="ctr">
              <a:buFont typeface="Arial" panose="020B0604020202020204" pitchFamily="34" charset="0"/>
              <a:buChar char="​"/>
              <a:defRPr sz="1333"/>
            </a:lvl2pPr>
            <a:lvl3pPr marL="0" indent="0" algn="ctr">
              <a:buFont typeface="Arial" panose="020B0604020202020204" pitchFamily="34" charset="0"/>
              <a:buChar char="​"/>
              <a:defRPr sz="1333"/>
            </a:lvl3pPr>
            <a:lvl4pPr marL="0" indent="0" algn="ctr">
              <a:buFont typeface="Arial" panose="020B0604020202020204" pitchFamily="34" charset="0"/>
              <a:buChar char="​"/>
              <a:defRPr sz="1333"/>
            </a:lvl4pPr>
            <a:lvl5pPr marL="0" indent="0" algn="ctr">
              <a:buFont typeface="Arial" panose="020B0604020202020204" pitchFamily="34" charset="0"/>
              <a:buChar char="​"/>
              <a:defRPr sz="1333"/>
            </a:lvl5pPr>
          </a:lstStyle>
          <a:p>
            <a:pPr lvl="0"/>
            <a:r>
              <a:rPr lang="en-US"/>
              <a:t>Header2</a:t>
            </a:r>
          </a:p>
          <a:p>
            <a:pPr lvl="1"/>
            <a:r>
              <a:rPr lang="en-US"/>
              <a:t>Second level</a:t>
            </a:r>
          </a:p>
        </p:txBody>
      </p:sp>
    </p:spTree>
    <p:extLst>
      <p:ext uri="{BB962C8B-B14F-4D97-AF65-F5344CB8AC3E}">
        <p14:creationId xmlns:p14="http://schemas.microsoft.com/office/powerpoint/2010/main" val="84236428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ata and Stat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2560633"/>
            <a:ext cx="3429000" cy="2206501"/>
          </a:xfrm>
        </p:spPr>
        <p:txBody>
          <a:bodyPr/>
          <a:lstStyle>
            <a:lvl1pPr algn="r">
              <a:defRPr lang="en-US" sz="7966" dirty="0"/>
            </a:lvl1pPr>
          </a:lstStyle>
          <a:p>
            <a:r>
              <a:rPr lang="en-US"/>
              <a:t>Data Point</a:t>
            </a:r>
          </a:p>
        </p:txBody>
      </p:sp>
      <p:sp>
        <p:nvSpPr>
          <p:cNvPr id="7" name="Content Placeholder 6"/>
          <p:cNvSpPr>
            <a:spLocks noGrp="1"/>
          </p:cNvSpPr>
          <p:nvPr>
            <p:ph sz="quarter" idx="10" hasCustomPrompt="1"/>
          </p:nvPr>
        </p:nvSpPr>
        <p:spPr>
          <a:xfrm>
            <a:off x="5168901" y="853018"/>
            <a:ext cx="5499099" cy="5135032"/>
          </a:xfrm>
        </p:spPr>
        <p:txBody>
          <a:bodyPr anchor="ctr" anchorCtr="0"/>
          <a:lstStyle>
            <a:lvl1pPr marL="0" indent="0">
              <a:buFont typeface="Arial" panose="020B0604020202020204" pitchFamily="34" charset="0"/>
              <a:buChar char="​"/>
              <a:defRPr/>
            </a:lvl1pPr>
            <a:lvl2pPr marL="0" indent="0">
              <a:buFont typeface="Arial" panose="020B0604020202020204" pitchFamily="34" charset="0"/>
              <a:buNone/>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
        <p:nvSpPr>
          <p:cNvPr id="3" name="Text Placeholder 6">
            <a:extLst>
              <a:ext uri="{FF2B5EF4-FFF2-40B4-BE49-F238E27FC236}">
                <a16:creationId xmlns:a16="http://schemas.microsoft.com/office/drawing/2014/main" id="{D9CFE5DF-65A5-F882-EC06-B04AF347CBAE}"/>
              </a:ext>
            </a:extLst>
          </p:cNvPr>
          <p:cNvSpPr>
            <a:spLocks noGrp="1"/>
          </p:cNvSpPr>
          <p:nvPr>
            <p:ph type="body" sz="quarter" idx="16" hasCustomPrompt="1"/>
          </p:nvPr>
        </p:nvSpPr>
        <p:spPr>
          <a:xfrm>
            <a:off x="1524000" y="6038857"/>
            <a:ext cx="4572000" cy="489347"/>
          </a:xfrm>
        </p:spPr>
        <p:txBody>
          <a:bodyPr anchor="b" anchorCtr="0"/>
          <a:lstStyle>
            <a:lvl1pPr marL="0" indent="0" algn="l">
              <a:spcBef>
                <a:spcPts val="201"/>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3330982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gure 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3F5EAD9C-9579-E647-BFE6-AB7F9D290F88}"/>
              </a:ext>
            </a:extLst>
          </p:cNvPr>
          <p:cNvSpPr>
            <a:spLocks noGrp="1"/>
          </p:cNvSpPr>
          <p:nvPr>
            <p:ph type="body" sz="quarter" idx="10" hasCustomPrompt="1"/>
          </p:nvPr>
        </p:nvSpPr>
        <p:spPr>
          <a:xfrm>
            <a:off x="468493" y="868002"/>
            <a:ext cx="11274425"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4" name="Text Placeholder 3">
            <a:extLst>
              <a:ext uri="{FF2B5EF4-FFF2-40B4-BE49-F238E27FC236}">
                <a16:creationId xmlns:a16="http://schemas.microsoft.com/office/drawing/2014/main" id="{10B0379F-E75B-774A-A81E-F074F0F69882}"/>
              </a:ext>
            </a:extLst>
          </p:cNvPr>
          <p:cNvSpPr>
            <a:spLocks noGrp="1"/>
          </p:cNvSpPr>
          <p:nvPr>
            <p:ph type="body" sz="quarter" idx="11" hasCustomPrompt="1"/>
          </p:nvPr>
        </p:nvSpPr>
        <p:spPr>
          <a:xfrm>
            <a:off x="468493" y="1149177"/>
            <a:ext cx="11274425"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Tree>
    <p:extLst>
      <p:ext uri="{BB962C8B-B14F-4D97-AF65-F5344CB8AC3E}">
        <p14:creationId xmlns:p14="http://schemas.microsoft.com/office/powerpoint/2010/main" val="159716713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559860" y="2316335"/>
            <a:ext cx="6060141" cy="1446358"/>
          </a:xfrm>
        </p:spPr>
        <p:txBody>
          <a:bodyPr bIns="91440" anchor="ctr" anchorCtr="0"/>
          <a:lstStyle>
            <a:lvl1pPr marL="0" indent="0">
              <a:lnSpc>
                <a:spcPct val="100000"/>
              </a:lnSpc>
              <a:defRPr b="1">
                <a:latin typeface="+mn-lt"/>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a:t>
            </a:r>
          </a:p>
        </p:txBody>
      </p:sp>
      <p:sp>
        <p:nvSpPr>
          <p:cNvPr id="6" name="Text Placeholder 5">
            <a:extLst>
              <a:ext uri="{FF2B5EF4-FFF2-40B4-BE49-F238E27FC236}">
                <a16:creationId xmlns:a16="http://schemas.microsoft.com/office/drawing/2014/main" id="{B5A5ABB7-A574-4F00-8EBF-4F95BF5684D9}"/>
              </a:ext>
            </a:extLst>
          </p:cNvPr>
          <p:cNvSpPr>
            <a:spLocks noGrp="1"/>
          </p:cNvSpPr>
          <p:nvPr>
            <p:ph type="body" sz="quarter" idx="12" hasCustomPrompt="1"/>
          </p:nvPr>
        </p:nvSpPr>
        <p:spPr>
          <a:xfrm>
            <a:off x="1559860" y="4563006"/>
            <a:ext cx="6060141" cy="554126"/>
          </a:xfrm>
        </p:spPr>
        <p:txBody>
          <a:bodyPr tIns="274320" bIns="0">
            <a:spAutoFit/>
          </a:bodyPr>
          <a:lstStyle>
            <a:lvl1pPr marL="0" indent="0" algn="r">
              <a:buNone/>
              <a:defRPr sz="1801">
                <a:solidFill>
                  <a:srgbClr val="A1B3CA"/>
                </a:solidFill>
              </a:defRPr>
            </a:lvl1pPr>
            <a:lvl2pPr marL="142203" indent="0">
              <a:buNone/>
              <a:defRPr sz="623"/>
            </a:lvl2pPr>
            <a:lvl3pPr marL="243774" indent="0">
              <a:buNone/>
              <a:defRPr sz="623"/>
            </a:lvl3pPr>
            <a:lvl4pPr marL="365663" indent="0">
              <a:buNone/>
              <a:defRPr sz="623"/>
            </a:lvl4pPr>
            <a:lvl5pPr marL="467235" indent="0">
              <a:buNone/>
              <a:defRPr sz="623"/>
            </a:lvl5pPr>
          </a:lstStyle>
          <a:p>
            <a:pPr lvl="0"/>
            <a:r>
              <a:rPr lang="en-US"/>
              <a:t>Quote attribution placeholder</a:t>
            </a:r>
          </a:p>
        </p:txBody>
      </p:sp>
    </p:spTree>
    <p:extLst>
      <p:ext uri="{BB962C8B-B14F-4D97-AF65-F5344CB8AC3E}">
        <p14:creationId xmlns:p14="http://schemas.microsoft.com/office/powerpoint/2010/main" val="3408711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2251311" y="2428757"/>
            <a:ext cx="7689380" cy="1446358"/>
          </a:xfrm>
        </p:spPr>
        <p:txBody>
          <a:bodyPr bIns="91440" anchor="ctr" anchorCtr="0"/>
          <a:lstStyle>
            <a:lvl1pPr marL="0" indent="0">
              <a:lnSpc>
                <a:spcPct val="100000"/>
              </a:lnSpc>
              <a:defRPr sz="2933" b="1">
                <a:latin typeface="+mn-lt"/>
              </a:defRPr>
            </a:lvl1pPr>
          </a:lstStyle>
          <a:p>
            <a:r>
              <a:rPr lang="en-US"/>
              <a:t>Anchor focus frame placeholder. Three lines maximum and increase font size to fill the width between frames.</a:t>
            </a:r>
          </a:p>
        </p:txBody>
      </p:sp>
      <p:sp>
        <p:nvSpPr>
          <p:cNvPr id="3" name="Text Placeholder 2">
            <a:extLst>
              <a:ext uri="{FF2B5EF4-FFF2-40B4-BE49-F238E27FC236}">
                <a16:creationId xmlns:a16="http://schemas.microsoft.com/office/drawing/2014/main" id="{010D4171-288F-511D-F469-763F83F0A408}"/>
              </a:ext>
            </a:extLst>
          </p:cNvPr>
          <p:cNvSpPr>
            <a:spLocks noGrp="1"/>
          </p:cNvSpPr>
          <p:nvPr>
            <p:ph type="body" sz="quarter" idx="10" hasCustomPrompt="1"/>
          </p:nvPr>
        </p:nvSpPr>
        <p:spPr>
          <a:xfrm>
            <a:off x="2253675" y="4753807"/>
            <a:ext cx="7689380" cy="768672"/>
          </a:xfrm>
        </p:spPr>
        <p:txBody>
          <a:bodyPr tIns="274320"/>
          <a:lstStyle>
            <a:lvl1pPr marL="0" indent="0" algn="r">
              <a:buNone/>
              <a:defRPr sz="1801">
                <a:solidFill>
                  <a:srgbClr val="A1B3CA"/>
                </a:solidFill>
              </a:defRPr>
            </a:lvl1pPr>
            <a:lvl2pPr marL="0" indent="0" algn="r">
              <a:buNone/>
              <a:defRPr sz="1801">
                <a:solidFill>
                  <a:srgbClr val="A1B3CA"/>
                </a:solidFill>
              </a:defRPr>
            </a:lvl2pPr>
            <a:lvl3pPr marL="0" indent="0" algn="r">
              <a:buNone/>
              <a:defRPr sz="1801">
                <a:solidFill>
                  <a:srgbClr val="A1B3CA"/>
                </a:solidFill>
              </a:defRPr>
            </a:lvl3pPr>
            <a:lvl4pPr marL="0" indent="0" algn="r">
              <a:buNone/>
              <a:defRPr sz="1801">
                <a:solidFill>
                  <a:srgbClr val="A1B3CA"/>
                </a:solidFill>
              </a:defRPr>
            </a:lvl4pPr>
            <a:lvl5pPr marL="0" indent="0" algn="r">
              <a:buNone/>
              <a:defRPr sz="1801">
                <a:solidFill>
                  <a:srgbClr val="A1B3CA"/>
                </a:solidFill>
              </a:defRPr>
            </a:lvl5pPr>
          </a:lstStyle>
          <a:p>
            <a:pPr lvl="0"/>
            <a:r>
              <a:rPr lang="en-US"/>
              <a:t>Attribution placeholder</a:t>
            </a:r>
          </a:p>
        </p:txBody>
      </p:sp>
    </p:spTree>
    <p:extLst>
      <p:ext uri="{BB962C8B-B14F-4D97-AF65-F5344CB8AC3E}">
        <p14:creationId xmlns:p14="http://schemas.microsoft.com/office/powerpoint/2010/main" val="42845490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2253673" y="2428757"/>
            <a:ext cx="7689379" cy="1446358"/>
          </a:xfrm>
        </p:spPr>
        <p:txBody>
          <a:bodyPr bIns="91440" anchor="ctr" anchorCtr="0">
            <a:spAutoFit/>
          </a:bodyPr>
          <a:lstStyle>
            <a:lvl1pPr marL="0" indent="0">
              <a:lnSpc>
                <a:spcPct val="100000"/>
              </a:lnSpc>
              <a:defRPr sz="2933" b="1">
                <a:latin typeface="+mn-lt"/>
              </a:defRPr>
            </a:lvl1pPr>
          </a:lstStyle>
          <a:p>
            <a:r>
              <a:rPr lang="en-US"/>
              <a:t>Anchor focus frame placeholder. Three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2253673" y="4753808"/>
            <a:ext cx="7689379" cy="554126"/>
          </a:xfrm>
        </p:spPr>
        <p:txBody>
          <a:bodyPr vert="horz" wrap="square" lIns="0" tIns="274320" rIns="0" bIns="0" rtlCol="0">
            <a:spAutoFit/>
          </a:bodyPr>
          <a:lstStyle>
            <a:lvl1pPr marL="0" indent="0" algn="r">
              <a:buNone/>
              <a:defRPr lang="en-US" sz="1801" dirty="0">
                <a:solidFill>
                  <a:srgbClr val="A1B3CA"/>
                </a:solidFill>
              </a:defRPr>
            </a:lvl1pPr>
          </a:lstStyle>
          <a:p>
            <a:pPr marL="121889" lvl="0" indent="-121889"/>
            <a:r>
              <a:rPr lang="en-US"/>
              <a:t>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815388" y="1203157"/>
            <a:ext cx="191389" cy="4451693"/>
          </a:xfrm>
          <a:prstGeom prst="rect">
            <a:avLst/>
          </a:prstGeom>
          <a:solidFill>
            <a:srgbClr val="009A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771" tIns="10887" rIns="21771" bIns="10887" numCol="1" spcCol="0" rtlCol="0" fromWordArt="0" anchor="ctr" anchorCtr="0" forceAA="0" compatLnSpc="1">
            <a:prstTxWarp prst="textNoShape">
              <a:avLst/>
            </a:prstTxWarp>
            <a:noAutofit/>
          </a:bodyPr>
          <a:lstStyle/>
          <a:p>
            <a:pPr lvl="0" algn="ctr"/>
            <a:endParaRPr lang="en-US" sz="571">
              <a:solidFill>
                <a:schemeClr val="lt1"/>
              </a:solidFill>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0189951" y="1203152"/>
            <a:ext cx="191388" cy="4451703"/>
          </a:xfrm>
          <a:prstGeom prst="rect">
            <a:avLst/>
          </a:prstGeom>
          <a:solidFill>
            <a:srgbClr val="009A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771" tIns="10887" rIns="21771" bIns="10887" numCol="1" spcCol="0" rtlCol="0" fromWordArt="0" anchor="ctr" anchorCtr="0" forceAA="0" compatLnSpc="1">
            <a:prstTxWarp prst="textNoShape">
              <a:avLst/>
            </a:prstTxWarp>
            <a:noAutofit/>
          </a:bodyPr>
          <a:lstStyle/>
          <a:p>
            <a:pPr lvl="0" algn="ctr"/>
            <a:endParaRPr lang="en-US" sz="571">
              <a:solidFill>
                <a:schemeClr val="lt1"/>
              </a:solidFill>
            </a:endParaRPr>
          </a:p>
        </p:txBody>
      </p:sp>
    </p:spTree>
    <p:extLst>
      <p:ext uri="{BB962C8B-B14F-4D97-AF65-F5344CB8AC3E}">
        <p14:creationId xmlns:p14="http://schemas.microsoft.com/office/powerpoint/2010/main" val="494036494"/>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_Quote_Sky-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2169-FD07-87CD-48A5-D27011DE5A15}"/>
              </a:ext>
            </a:extLst>
          </p:cNvPr>
          <p:cNvSpPr>
            <a:spLocks noGrp="1"/>
          </p:cNvSpPr>
          <p:nvPr>
            <p:ph type="title"/>
          </p:nvPr>
        </p:nvSpPr>
        <p:spPr>
          <a:xfrm>
            <a:off x="4648200" y="2948838"/>
            <a:ext cx="6019800" cy="406201"/>
          </a:xfrm>
        </p:spPr>
        <p:txBody>
          <a:bodyPr/>
          <a:lstStyle>
            <a:lvl1pPr>
              <a:defRPr b="1">
                <a:latin typeface="+mn-lt"/>
              </a:defRPr>
            </a:lvl1pPr>
          </a:lstStyle>
          <a:p>
            <a:r>
              <a:rPr lang="en-US"/>
              <a:t>Click to edit Master title style</a:t>
            </a:r>
          </a:p>
        </p:txBody>
      </p:sp>
      <p:sp>
        <p:nvSpPr>
          <p:cNvPr id="3" name="Text Placeholder 5">
            <a:extLst>
              <a:ext uri="{FF2B5EF4-FFF2-40B4-BE49-F238E27FC236}">
                <a16:creationId xmlns:a16="http://schemas.microsoft.com/office/drawing/2014/main" id="{160CA66C-0CF0-AF3A-F837-8AC02BF5F9CC}"/>
              </a:ext>
            </a:extLst>
          </p:cNvPr>
          <p:cNvSpPr>
            <a:spLocks noGrp="1"/>
          </p:cNvSpPr>
          <p:nvPr>
            <p:ph type="body" sz="quarter" idx="12" hasCustomPrompt="1"/>
          </p:nvPr>
        </p:nvSpPr>
        <p:spPr>
          <a:xfrm>
            <a:off x="4648199" y="4753808"/>
            <a:ext cx="6019800" cy="554126"/>
          </a:xfrm>
        </p:spPr>
        <p:txBody>
          <a:bodyPr vert="horz" wrap="square" lIns="0" tIns="274320" rIns="0" bIns="0" rtlCol="0">
            <a:spAutoFit/>
          </a:bodyPr>
          <a:lstStyle>
            <a:lvl1pPr marL="0" indent="0" algn="r">
              <a:buNone/>
              <a:defRPr lang="en-US" sz="1801" dirty="0">
                <a:solidFill>
                  <a:srgbClr val="A1B3CA"/>
                </a:solidFill>
              </a:defRPr>
            </a:lvl1pPr>
          </a:lstStyle>
          <a:p>
            <a:pPr marL="121889" lvl="0" indent="-121889"/>
            <a:r>
              <a:rPr lang="en-US"/>
              <a:t>Attribution placeholder</a:t>
            </a:r>
          </a:p>
        </p:txBody>
      </p:sp>
      <p:sp>
        <p:nvSpPr>
          <p:cNvPr id="5" name="Picture Placeholder 4">
            <a:extLst>
              <a:ext uri="{FF2B5EF4-FFF2-40B4-BE49-F238E27FC236}">
                <a16:creationId xmlns:a16="http://schemas.microsoft.com/office/drawing/2014/main" id="{F2DD14BF-E069-75B8-67D9-859D71F6DE6F}"/>
              </a:ext>
            </a:extLst>
          </p:cNvPr>
          <p:cNvSpPr>
            <a:spLocks noGrp="1" noChangeAspect="1"/>
          </p:cNvSpPr>
          <p:nvPr>
            <p:ph type="pic" sz="quarter" idx="13" hasCustomPrompt="1"/>
          </p:nvPr>
        </p:nvSpPr>
        <p:spPr>
          <a:xfrm>
            <a:off x="1524000" y="857254"/>
            <a:ext cx="2921000" cy="5143499"/>
          </a:xfrm>
        </p:spPr>
        <p:txBody>
          <a:bodyPr wrap="none" lIns="0" tIns="640080" anchor="ctr" anchorCtr="0"/>
          <a:lstStyle>
            <a:lvl1pPr marL="0" indent="0" algn="ctr">
              <a:buNone/>
              <a:defRPr sz="1467"/>
            </a:lvl1pPr>
          </a:lstStyle>
          <a:p>
            <a:r>
              <a:rPr lang="en-US"/>
              <a:t>Photo Here</a:t>
            </a:r>
          </a:p>
        </p:txBody>
      </p:sp>
    </p:spTree>
    <p:extLst>
      <p:ext uri="{BB962C8B-B14F-4D97-AF65-F5344CB8AC3E}">
        <p14:creationId xmlns:p14="http://schemas.microsoft.com/office/powerpoint/2010/main" val="81362215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01">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68DFC8F-37CC-FFBF-36FF-4B304A50F4C6}"/>
              </a:ext>
            </a:extLst>
          </p:cNvPr>
          <p:cNvSpPr>
            <a:spLocks noGrp="1"/>
          </p:cNvSpPr>
          <p:nvPr>
            <p:ph sz="quarter" idx="12" hasCustomPrompt="1"/>
          </p:nvPr>
        </p:nvSpPr>
        <p:spPr>
          <a:xfrm>
            <a:off x="5830709" y="367904"/>
            <a:ext cx="4837291" cy="6122194"/>
          </a:xfrm>
        </p:spPr>
        <p:txBody>
          <a:bodyPr lIns="91440" rIns="91440" bIns="3657600" anchor="ctr" anchorCtr="0"/>
          <a:lstStyle>
            <a:lvl1pPr marL="0" indent="0" algn="ctr">
              <a:buNone/>
              <a:defRPr sz="1333"/>
            </a:lvl1pPr>
            <a:lvl2pPr marL="0" indent="0">
              <a:buNone/>
              <a:defRPr sz="2201"/>
            </a:lvl2pPr>
            <a:lvl3pPr marL="0" indent="0">
              <a:buNone/>
              <a:defRPr sz="2201"/>
            </a:lvl3pPr>
            <a:lvl4pPr marL="0" indent="0">
              <a:buNone/>
              <a:defRPr sz="2201"/>
            </a:lvl4pPr>
            <a:lvl5pPr marL="0" indent="0">
              <a:buNone/>
              <a:defRPr sz="2201"/>
            </a:lvl5pPr>
          </a:lstStyle>
          <a:p>
            <a:pPr lvl="0"/>
            <a:r>
              <a:rPr lang="en-US"/>
              <a:t>Click the Film Icon to Add Video Clip</a:t>
            </a:r>
          </a:p>
        </p:txBody>
      </p:sp>
      <p:pic>
        <p:nvPicPr>
          <p:cNvPr id="11" name="Graphic 10">
            <a:extLst>
              <a:ext uri="{FF2B5EF4-FFF2-40B4-BE49-F238E27FC236}">
                <a16:creationId xmlns:a16="http://schemas.microsoft.com/office/drawing/2014/main" id="{567ED3A9-5307-061B-3EBC-376DE1DE978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4" y="453117"/>
            <a:ext cx="1598377" cy="1055645"/>
          </a:xfrm>
          <a:prstGeom prst="rect">
            <a:avLst/>
          </a:prstGeom>
        </p:spPr>
      </p:pic>
      <p:sp>
        <p:nvSpPr>
          <p:cNvPr id="12" name="Title 11">
            <a:extLst>
              <a:ext uri="{FF2B5EF4-FFF2-40B4-BE49-F238E27FC236}">
                <a16:creationId xmlns:a16="http://schemas.microsoft.com/office/drawing/2014/main" id="{A6F08F36-6586-2F43-8162-2913A0855874}"/>
              </a:ext>
            </a:extLst>
          </p:cNvPr>
          <p:cNvSpPr>
            <a:spLocks noGrp="1"/>
          </p:cNvSpPr>
          <p:nvPr>
            <p:ph type="title" hasCustomPrompt="1"/>
          </p:nvPr>
        </p:nvSpPr>
        <p:spPr>
          <a:xfrm>
            <a:off x="1524003" y="3262804"/>
            <a:ext cx="3441700" cy="332399"/>
          </a:xfrm>
        </p:spPr>
        <p:txBody>
          <a:bodyPr/>
          <a:lstStyle>
            <a:lvl1pPr>
              <a:defRPr sz="2400" b="1">
                <a:latin typeface="+mn-lt"/>
              </a:defRPr>
            </a:lvl1pPr>
          </a:lstStyle>
          <a:p>
            <a:r>
              <a:rPr lang="en-US"/>
              <a:t>Click to edit title</a:t>
            </a:r>
          </a:p>
        </p:txBody>
      </p:sp>
    </p:spTree>
    <p:extLst>
      <p:ext uri="{BB962C8B-B14F-4D97-AF65-F5344CB8AC3E}">
        <p14:creationId xmlns:p14="http://schemas.microsoft.com/office/powerpoint/2010/main" val="309410996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0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0ACBFA-EBD3-C5ED-E94C-9AAA941D6F14}"/>
              </a:ext>
            </a:extLst>
          </p:cNvPr>
          <p:cNvSpPr>
            <a:spLocks noGrp="1"/>
          </p:cNvSpPr>
          <p:nvPr>
            <p:ph sz="quarter" idx="10" hasCustomPrompt="1"/>
          </p:nvPr>
        </p:nvSpPr>
        <p:spPr>
          <a:xfrm>
            <a:off x="3677357" y="367904"/>
            <a:ext cx="4837291" cy="6122194"/>
          </a:xfrm>
        </p:spPr>
        <p:txBody>
          <a:bodyPr lIns="91440" rIns="91440" bIns="3657600" anchor="ctr" anchorCtr="0"/>
          <a:lstStyle>
            <a:lvl1pPr marL="0" indent="0" algn="ctr">
              <a:buNone/>
              <a:defRPr sz="1333"/>
            </a:lvl1pPr>
            <a:lvl2pPr marL="0" indent="0">
              <a:buNone/>
              <a:defRPr sz="1333"/>
            </a:lvl2pPr>
            <a:lvl3pPr marL="0" indent="0">
              <a:buNone/>
              <a:defRPr sz="1333"/>
            </a:lvl3pPr>
            <a:lvl4pPr marL="0" indent="0">
              <a:buNone/>
              <a:defRPr sz="1333"/>
            </a:lvl4pPr>
            <a:lvl5pPr marL="0" indent="0">
              <a:buNone/>
              <a:defRPr sz="1333"/>
            </a:lvl5pPr>
          </a:lstStyle>
          <a:p>
            <a:pPr lvl="0"/>
            <a:r>
              <a:rPr lang="en-US"/>
              <a:t>Click the Film Icon to Add Video Clip</a:t>
            </a:r>
          </a:p>
        </p:txBody>
      </p:sp>
    </p:spTree>
    <p:extLst>
      <p:ext uri="{BB962C8B-B14F-4D97-AF65-F5344CB8AC3E}">
        <p14:creationId xmlns:p14="http://schemas.microsoft.com/office/powerpoint/2010/main" val="219815691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Full Photo Al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0549432-D31D-8572-B927-51F64ED10940}"/>
              </a:ext>
            </a:extLst>
          </p:cNvPr>
          <p:cNvSpPr>
            <a:spLocks noGrp="1"/>
          </p:cNvSpPr>
          <p:nvPr>
            <p:ph type="pic" sz="quarter" idx="10"/>
          </p:nvPr>
        </p:nvSpPr>
        <p:spPr>
          <a:xfrm>
            <a:off x="0" y="-514350"/>
            <a:ext cx="12192000" cy="7886700"/>
          </a:xfrm>
          <a:blipFill dpi="0" rotWithShape="1">
            <a:blip r:embed="rId2">
              <a:alphaModFix amt="70000"/>
            </a:blip>
            <a:srcRect/>
            <a:stretch>
              <a:fillRect/>
            </a:stretch>
          </a:blipFill>
        </p:spPr>
        <p:txBody>
          <a:bodyPr wrap="none" tIns="0" bIns="1645920" anchor="ctr" anchorCtr="0"/>
          <a:lstStyle>
            <a:lvl1pPr marL="0" indent="0" algn="ctr">
              <a:buNone/>
              <a:defRPr/>
            </a:lvl1pPr>
          </a:lstStyle>
          <a:p>
            <a:r>
              <a:rPr lang="en-US"/>
              <a:t>Click icon to add picture</a:t>
            </a:r>
          </a:p>
        </p:txBody>
      </p:sp>
      <p:sp>
        <p:nvSpPr>
          <p:cNvPr id="15" name="Media Placeholder 14">
            <a:extLst>
              <a:ext uri="{FF2B5EF4-FFF2-40B4-BE49-F238E27FC236}">
                <a16:creationId xmlns:a16="http://schemas.microsoft.com/office/drawing/2014/main" id="{FCF25E38-1C55-B868-77D1-5D6669612B63}"/>
              </a:ext>
            </a:extLst>
          </p:cNvPr>
          <p:cNvSpPr>
            <a:spLocks noGrp="1"/>
          </p:cNvSpPr>
          <p:nvPr>
            <p:ph type="media" sz="quarter" idx="11" hasCustomPrompt="1"/>
          </p:nvPr>
        </p:nvSpPr>
        <p:spPr>
          <a:xfrm>
            <a:off x="0" y="0"/>
            <a:ext cx="12192000" cy="6858000"/>
          </a:xfrm>
          <a:blipFill>
            <a:blip r:embed="rId3"/>
            <a:stretch>
              <a:fillRect/>
            </a:stretch>
          </a:blipFill>
        </p:spPr>
        <p:txBody>
          <a:bodyPr anchor="t" anchorCtr="0"/>
          <a:lstStyle>
            <a:lvl1pPr marL="0" indent="0" algn="l">
              <a:buNone/>
              <a:defRPr sz="1333">
                <a:solidFill>
                  <a:schemeClr val="bg2"/>
                </a:solidFill>
              </a:defRPr>
            </a:lvl1pPr>
          </a:lstStyle>
          <a:p>
            <a:r>
              <a:rPr lang="en-US"/>
              <a:t>Mask</a:t>
            </a:r>
          </a:p>
        </p:txBody>
      </p:sp>
      <p:pic>
        <p:nvPicPr>
          <p:cNvPr id="7" name="blue-background-full photo mask.png" descr="blue-background-full photo mask.png" hidden="1">
            <a:extLst>
              <a:ext uri="{FF2B5EF4-FFF2-40B4-BE49-F238E27FC236}">
                <a16:creationId xmlns:a16="http://schemas.microsoft.com/office/drawing/2014/main" id="{8A06B01A-A205-D8D2-72E9-7495207BF652}"/>
              </a:ext>
            </a:extLst>
          </p:cNvPr>
          <p:cNvPicPr>
            <a:picLocks noChangeAspect="1"/>
          </p:cNvPicPr>
          <p:nvPr userDrawn="1"/>
        </p:nvPicPr>
        <p:blipFill>
          <a:blip r:embed="rId4">
            <a:alphaModFix amt="75000"/>
          </a:blip>
          <a:srcRect/>
          <a:stretch>
            <a:fillRect/>
          </a:stretch>
        </p:blipFill>
        <p:spPr>
          <a:xfrm>
            <a:off x="0" y="0"/>
            <a:ext cx="12192000" cy="6858000"/>
          </a:xfrm>
          <a:prstGeom prst="rect">
            <a:avLst/>
          </a:prstGeom>
          <a:ln w="12700">
            <a:miter lim="400000"/>
          </a:ln>
        </p:spPr>
      </p:pic>
      <p:sp>
        <p:nvSpPr>
          <p:cNvPr id="16" name="Media Placeholder 14">
            <a:extLst>
              <a:ext uri="{FF2B5EF4-FFF2-40B4-BE49-F238E27FC236}">
                <a16:creationId xmlns:a16="http://schemas.microsoft.com/office/drawing/2014/main" id="{9250E6C0-0DBF-F31C-8645-4EFB0FFBB301}"/>
              </a:ext>
            </a:extLst>
          </p:cNvPr>
          <p:cNvSpPr>
            <a:spLocks noGrp="1"/>
          </p:cNvSpPr>
          <p:nvPr>
            <p:ph type="media" sz="quarter" idx="12" hasCustomPrompt="1"/>
          </p:nvPr>
        </p:nvSpPr>
        <p:spPr>
          <a:xfrm>
            <a:off x="514053" y="1"/>
            <a:ext cx="330119" cy="3885950"/>
          </a:xfrm>
          <a:solidFill>
            <a:srgbClr val="009AD7">
              <a:alpha val="40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33"/>
            <a:r>
              <a:rPr lang="en-US"/>
              <a:t>Block</a:t>
            </a:r>
          </a:p>
        </p:txBody>
      </p:sp>
      <p:sp>
        <p:nvSpPr>
          <p:cNvPr id="17" name="Media Placeholder 14">
            <a:extLst>
              <a:ext uri="{FF2B5EF4-FFF2-40B4-BE49-F238E27FC236}">
                <a16:creationId xmlns:a16="http://schemas.microsoft.com/office/drawing/2014/main" id="{37B17D83-C340-D358-402D-6782ECD8DA8C}"/>
              </a:ext>
            </a:extLst>
          </p:cNvPr>
          <p:cNvSpPr>
            <a:spLocks noGrp="1"/>
          </p:cNvSpPr>
          <p:nvPr>
            <p:ph type="media" sz="quarter" idx="13" hasCustomPrompt="1"/>
          </p:nvPr>
        </p:nvSpPr>
        <p:spPr>
          <a:xfrm>
            <a:off x="843589" y="2901938"/>
            <a:ext cx="89227" cy="2381251"/>
          </a:xfrm>
          <a:solidFill>
            <a:srgbClr val="007ABB">
              <a:alpha val="98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33"/>
            <a:r>
              <a:rPr lang="en-US"/>
              <a:t>Mask</a:t>
            </a:r>
          </a:p>
        </p:txBody>
      </p:sp>
      <p:sp>
        <p:nvSpPr>
          <p:cNvPr id="2" name="Media Placeholder 14">
            <a:extLst>
              <a:ext uri="{FF2B5EF4-FFF2-40B4-BE49-F238E27FC236}">
                <a16:creationId xmlns:a16="http://schemas.microsoft.com/office/drawing/2014/main" id="{BB16AD13-64D1-D259-AF65-DAA408276042}"/>
              </a:ext>
            </a:extLst>
          </p:cNvPr>
          <p:cNvSpPr>
            <a:spLocks noGrp="1"/>
          </p:cNvSpPr>
          <p:nvPr>
            <p:ph type="media" sz="quarter" idx="14" hasCustomPrompt="1"/>
          </p:nvPr>
        </p:nvSpPr>
        <p:spPr>
          <a:xfrm>
            <a:off x="1207633" y="1917318"/>
            <a:ext cx="234751" cy="3849206"/>
          </a:xfrm>
          <a:solidFill>
            <a:srgbClr val="009AD7">
              <a:alpha val="15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33"/>
            <a:r>
              <a:rPr lang="en-US"/>
              <a:t>Mask</a:t>
            </a:r>
          </a:p>
        </p:txBody>
      </p:sp>
      <p:sp>
        <p:nvSpPr>
          <p:cNvPr id="3" name="Media Placeholder 14">
            <a:extLst>
              <a:ext uri="{FF2B5EF4-FFF2-40B4-BE49-F238E27FC236}">
                <a16:creationId xmlns:a16="http://schemas.microsoft.com/office/drawing/2014/main" id="{8C81E277-4E51-17E2-5B6E-27D6CEF3BF35}"/>
              </a:ext>
            </a:extLst>
          </p:cNvPr>
          <p:cNvSpPr>
            <a:spLocks noGrp="1"/>
          </p:cNvSpPr>
          <p:nvPr>
            <p:ph type="media" sz="quarter" idx="15" hasCustomPrompt="1"/>
          </p:nvPr>
        </p:nvSpPr>
        <p:spPr>
          <a:xfrm>
            <a:off x="10738337" y="1079935"/>
            <a:ext cx="241697" cy="3849206"/>
          </a:xfrm>
          <a:solidFill>
            <a:srgbClr val="009AD7">
              <a:alpha val="15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33"/>
            <a:r>
              <a:rPr lang="en-US"/>
              <a:t>Mask</a:t>
            </a:r>
          </a:p>
        </p:txBody>
      </p:sp>
      <p:sp>
        <p:nvSpPr>
          <p:cNvPr id="5" name="Media Placeholder 14">
            <a:extLst>
              <a:ext uri="{FF2B5EF4-FFF2-40B4-BE49-F238E27FC236}">
                <a16:creationId xmlns:a16="http://schemas.microsoft.com/office/drawing/2014/main" id="{0C8D93E1-1401-DC6A-3EE3-F306ABBB48B2}"/>
              </a:ext>
            </a:extLst>
          </p:cNvPr>
          <p:cNvSpPr>
            <a:spLocks noGrp="1"/>
          </p:cNvSpPr>
          <p:nvPr>
            <p:ph type="media" sz="quarter" idx="16" hasCustomPrompt="1"/>
          </p:nvPr>
        </p:nvSpPr>
        <p:spPr>
          <a:xfrm>
            <a:off x="11245561" y="791318"/>
            <a:ext cx="89227" cy="2549079"/>
          </a:xfrm>
          <a:solidFill>
            <a:srgbClr val="007ABB">
              <a:alpha val="98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33"/>
            <a:r>
              <a:rPr lang="en-US"/>
              <a:t>Mask</a:t>
            </a:r>
          </a:p>
        </p:txBody>
      </p:sp>
      <p:sp>
        <p:nvSpPr>
          <p:cNvPr id="6" name="Media Placeholder 14">
            <a:extLst>
              <a:ext uri="{FF2B5EF4-FFF2-40B4-BE49-F238E27FC236}">
                <a16:creationId xmlns:a16="http://schemas.microsoft.com/office/drawing/2014/main" id="{B01F5915-B6E5-67AA-ACEC-926CE066605C}"/>
              </a:ext>
            </a:extLst>
          </p:cNvPr>
          <p:cNvSpPr>
            <a:spLocks noGrp="1"/>
          </p:cNvSpPr>
          <p:nvPr>
            <p:ph type="media" sz="quarter" idx="17" hasCustomPrompt="1"/>
          </p:nvPr>
        </p:nvSpPr>
        <p:spPr>
          <a:xfrm>
            <a:off x="11330902" y="2808616"/>
            <a:ext cx="330119" cy="4075493"/>
          </a:xfrm>
          <a:solidFill>
            <a:srgbClr val="009AD7">
              <a:alpha val="40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33"/>
            <a:r>
              <a:rPr lang="en-US"/>
              <a:t>Mask</a:t>
            </a:r>
          </a:p>
        </p:txBody>
      </p:sp>
    </p:spTree>
    <p:extLst>
      <p:ext uri="{BB962C8B-B14F-4D97-AF65-F5344CB8AC3E}">
        <p14:creationId xmlns:p14="http://schemas.microsoft.com/office/powerpoint/2010/main" val="192382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0" userDrawn="1">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End of Layou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089ABC-7ACA-E682-FAE3-DBC7FD231987}"/>
              </a:ext>
            </a:extLst>
          </p:cNvPr>
          <p:cNvSpPr>
            <a:spLocks noGrp="1"/>
          </p:cNvSpPr>
          <p:nvPr>
            <p:ph type="title" hasCustomPrompt="1"/>
          </p:nvPr>
        </p:nvSpPr>
        <p:spPr>
          <a:xfrm>
            <a:off x="1661656" y="2981411"/>
            <a:ext cx="8868697" cy="812402"/>
          </a:xfrm>
        </p:spPr>
        <p:txBody>
          <a:bodyPr/>
          <a:lstStyle>
            <a:lvl1pPr algn="ctr">
              <a:defRPr>
                <a:solidFill>
                  <a:srgbClr val="E81159"/>
                </a:solidFill>
              </a:defRPr>
            </a:lvl1pPr>
          </a:lstStyle>
          <a:p>
            <a:r>
              <a:rPr lang="en-US"/>
              <a:t>END of Layouts</a:t>
            </a:r>
            <a:br>
              <a:rPr lang="en-US"/>
            </a:br>
            <a:r>
              <a:rPr lang="en-US"/>
              <a:t>Layouts following this one are imported</a:t>
            </a:r>
          </a:p>
        </p:txBody>
      </p:sp>
    </p:spTree>
    <p:extLst>
      <p:ext uri="{BB962C8B-B14F-4D97-AF65-F5344CB8AC3E}">
        <p14:creationId xmlns:p14="http://schemas.microsoft.com/office/powerpoint/2010/main" val="24404231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Half Photo Background">
    <p:spTree>
      <p:nvGrpSpPr>
        <p:cNvPr id="1" name=""/>
        <p:cNvGrpSpPr/>
        <p:nvPr/>
      </p:nvGrpSpPr>
      <p:grpSpPr>
        <a:xfrm>
          <a:off x="0" y="0"/>
          <a:ext cx="0" cy="0"/>
          <a:chOff x="0" y="0"/>
          <a:chExt cx="0" cy="0"/>
        </a:xfrm>
      </p:grpSpPr>
      <p:sp>
        <p:nvSpPr>
          <p:cNvPr id="3" name="Background" hidden="1">
            <a:extLst>
              <a:ext uri="{FF2B5EF4-FFF2-40B4-BE49-F238E27FC236}">
                <a16:creationId xmlns:a16="http://schemas.microsoft.com/office/drawing/2014/main" id="{BC880931-1D1C-0B7A-9DCF-FEA6FAC37F3A}"/>
              </a:ext>
            </a:extLst>
          </p:cNvPr>
          <p:cNvSpPr>
            <a:spLocks/>
          </p:cNvSpPr>
          <p:nvPr userDrawn="1"/>
        </p:nvSpPr>
        <p:spPr>
          <a:xfrm>
            <a:off x="0" y="0"/>
            <a:ext cx="12192000" cy="6858000"/>
          </a:xfrm>
          <a:prstGeom prst="rect">
            <a:avLst/>
          </a:prstGeom>
          <a:gradFill>
            <a:gsLst>
              <a:gs pos="0">
                <a:srgbClr val="009AD7">
                  <a:alpha val="90000"/>
                </a:srgbClr>
              </a:gs>
              <a:gs pos="43000">
                <a:srgbClr val="002856"/>
              </a:gs>
              <a:gs pos="15000">
                <a:schemeClr val="bg2">
                  <a:lumMod val="90000"/>
                  <a:lumOff val="10000"/>
                </a:schemeClr>
              </a:gs>
              <a:gs pos="100000">
                <a:srgbClr val="002856"/>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1" rIns="30480" bIns="15241" numCol="1" spcCol="0" rtlCol="0" fromWordArt="0" anchor="ctr" anchorCtr="0" forceAA="0" compatLnSpc="1">
            <a:prstTxWarp prst="textNoShape">
              <a:avLst/>
            </a:prstTxWarp>
            <a:noAutofit/>
          </a:bodyPr>
          <a:lstStyle/>
          <a:p>
            <a:pPr algn="ctr"/>
            <a:endParaRPr lang="en-US" sz="601"/>
          </a:p>
        </p:txBody>
      </p:sp>
      <p:sp>
        <p:nvSpPr>
          <p:cNvPr id="22" name="shutterstock_2115529691.jpg"/>
          <p:cNvSpPr>
            <a:spLocks noGrp="1"/>
          </p:cNvSpPr>
          <p:nvPr>
            <p:ph type="pic" idx="21" hasCustomPrompt="1"/>
          </p:nvPr>
        </p:nvSpPr>
        <p:spPr>
          <a:xfrm>
            <a:off x="5743073" y="-759279"/>
            <a:ext cx="5940552" cy="8435340"/>
          </a:xfrm>
          <a:prstGeom prst="rect">
            <a:avLst/>
          </a:prstGeom>
          <a:effectLst>
            <a:softEdge rad="0"/>
          </a:effectLst>
        </p:spPr>
        <p:txBody>
          <a:bodyPr lIns="91439" tIns="0" rIns="91439" bIns="1828800" anchor="ctr" anchorCtr="0">
            <a:noAutofit/>
          </a:bodyPr>
          <a:lstStyle>
            <a:lvl1pPr marL="0" indent="0" algn="ctr">
              <a:buNone/>
              <a:defRPr/>
            </a:lvl1pPr>
          </a:lstStyle>
          <a:p>
            <a:r>
              <a:rPr lang="en-US"/>
              <a:t>Click to add photo</a:t>
            </a:r>
            <a:endParaRPr/>
          </a:p>
        </p:txBody>
      </p:sp>
      <p:sp>
        <p:nvSpPr>
          <p:cNvPr id="2" name="Title 1">
            <a:extLst>
              <a:ext uri="{FF2B5EF4-FFF2-40B4-BE49-F238E27FC236}">
                <a16:creationId xmlns:a16="http://schemas.microsoft.com/office/drawing/2014/main" id="{1E86D03A-9DF5-A8F8-0492-0691DC9A404F}"/>
              </a:ext>
            </a:extLst>
          </p:cNvPr>
          <p:cNvSpPr>
            <a:spLocks noGrp="1"/>
          </p:cNvSpPr>
          <p:nvPr>
            <p:ph type="title" hasCustomPrompt="1"/>
          </p:nvPr>
        </p:nvSpPr>
        <p:spPr>
          <a:xfrm>
            <a:off x="1524004" y="2985805"/>
            <a:ext cx="3857297" cy="886397"/>
          </a:xfrm>
        </p:spPr>
        <p:txBody>
          <a:bodyPr/>
          <a:lstStyle>
            <a:lvl1pPr>
              <a:defRPr sz="3200"/>
            </a:lvl1pPr>
          </a:lstStyle>
          <a:p>
            <a:r>
              <a:rPr lang="en-US"/>
              <a:t>Title Six Words Max</a:t>
            </a:r>
          </a:p>
        </p:txBody>
      </p:sp>
    </p:spTree>
    <p:extLst>
      <p:ext uri="{BB962C8B-B14F-4D97-AF65-F5344CB8AC3E}">
        <p14:creationId xmlns:p14="http://schemas.microsoft.com/office/powerpoint/2010/main" val="190716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0" userDrawn="1">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pic>
        <p:nvPicPr>
          <p:cNvPr id="8" name="Picture 7">
            <a:extLst>
              <a:ext uri="{FF2B5EF4-FFF2-40B4-BE49-F238E27FC236}">
                <a16:creationId xmlns:a16="http://schemas.microsoft.com/office/drawing/2014/main" id="{4B98EA9B-8D5B-4923-90F5-A4CDF4762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63667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a:xfrm>
            <a:off x="457200" y="1527175"/>
            <a:ext cx="11276013" cy="4460873"/>
          </a:xfrm>
          <a:prstGeom prst="rect">
            <a:avLst/>
          </a:prstGeom>
        </p:spPr>
        <p:txBody>
          <a:bodyPr/>
          <a:lstStyle>
            <a:lvl1pPr marL="365742" indent="-365742">
              <a:buClrTx/>
              <a:buFont typeface="+mj-lt"/>
              <a:buAutoNum type="arabicPeriod"/>
              <a:defRPr>
                <a:solidFill>
                  <a:srgbClr val="979D9D"/>
                </a:solidFill>
              </a:defRPr>
            </a:lvl1pPr>
            <a:lvl2pPr marL="859493">
              <a:buClr>
                <a:srgbClr val="979D9D"/>
              </a:buClr>
              <a:defRPr>
                <a:solidFill>
                  <a:srgbClr val="979D9D"/>
                </a:solidFill>
              </a:defRPr>
            </a:lvl2pPr>
            <a:lvl3pPr marL="1298384">
              <a:buClr>
                <a:srgbClr val="979D9D"/>
              </a:buClr>
              <a:defRPr>
                <a:solidFill>
                  <a:srgbClr val="979D9D"/>
                </a:solidFill>
              </a:defRPr>
            </a:lvl3pPr>
            <a:lvl4pPr marL="1792134">
              <a:buClr>
                <a:srgbClr val="979D9D"/>
              </a:buClr>
              <a:defRPr>
                <a:solidFill>
                  <a:srgbClr val="979D9D"/>
                </a:solidFill>
              </a:defRPr>
            </a:lvl4pPr>
            <a:lvl5pPr marL="2231024">
              <a:buClr>
                <a:srgbClr val="979D9D"/>
              </a:buClr>
              <a:defRPr>
                <a:solidFill>
                  <a:srgbClr val="979D9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163297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8"/>
            <a:ext cx="2057400" cy="468273"/>
          </a:xfrm>
          <a:prstGeom prst="rect">
            <a:avLst/>
          </a:prstGeom>
        </p:spPr>
      </p:pic>
    </p:spTree>
    <p:extLst>
      <p:ext uri="{BB962C8B-B14F-4D97-AF65-F5344CB8AC3E}">
        <p14:creationId xmlns:p14="http://schemas.microsoft.com/office/powerpoint/2010/main" val="3902804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4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192433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138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495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825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5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31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6"/>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1"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1"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5"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5"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174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6"/>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1"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1"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5"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5"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979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194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694256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2698081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8971-A225-4A64-8E00-AA9C8577611D}"/>
              </a:ext>
            </a:extLst>
          </p:cNvPr>
          <p:cNvSpPr>
            <a:spLocks noGrp="1"/>
          </p:cNvSpPr>
          <p:nvPr>
            <p:ph type="title" hasCustomPrompt="1"/>
          </p:nvPr>
        </p:nvSpPr>
        <p:spPr>
          <a:xfrm>
            <a:off x="457200" y="1009274"/>
            <a:ext cx="6060141" cy="4476115"/>
          </a:xfrm>
        </p:spPr>
        <p:txBody>
          <a:bodyPr anchor="ctr" anchorCtr="0"/>
          <a:lstStyle>
            <a:lvl1pPr marL="182871" indent="-457177">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3" name="Text Placeholder 2">
            <a:extLst>
              <a:ext uri="{FF2B5EF4-FFF2-40B4-BE49-F238E27FC236}">
                <a16:creationId xmlns:a16="http://schemas.microsoft.com/office/drawing/2014/main" id="{44D4D588-53FA-4557-81C5-0FF86A2FBBA3}"/>
              </a:ext>
            </a:extLst>
          </p:cNvPr>
          <p:cNvSpPr>
            <a:spLocks noGrp="1"/>
          </p:cNvSpPr>
          <p:nvPr>
            <p:ph type="body" idx="1" hasCustomPrompt="1"/>
          </p:nvPr>
        </p:nvSpPr>
        <p:spPr>
          <a:xfrm>
            <a:off x="457200" y="5485384"/>
            <a:ext cx="6060141" cy="347472"/>
          </a:xfrm>
        </p:spPr>
        <p:txBody>
          <a:bodyPr/>
          <a:lstStyle>
            <a:lvl1pPr marL="0" indent="0">
              <a:buNone/>
              <a:defRPr sz="1401">
                <a:solidFill>
                  <a:schemeClr val="tx1"/>
                </a:solidFill>
              </a:defRPr>
            </a:lvl1pPr>
            <a:lvl2pPr marL="457177" indent="0">
              <a:buNone/>
              <a:defRPr sz="2000">
                <a:solidFill>
                  <a:schemeClr val="tx1">
                    <a:tint val="75000"/>
                  </a:schemeClr>
                </a:solidFill>
              </a:defRPr>
            </a:lvl2pPr>
            <a:lvl3pPr marL="914354" indent="0">
              <a:buNone/>
              <a:defRPr sz="1801">
                <a:solidFill>
                  <a:schemeClr val="tx1">
                    <a:tint val="75000"/>
                  </a:schemeClr>
                </a:solidFill>
              </a:defRPr>
            </a:lvl3pPr>
            <a:lvl4pPr marL="1371531"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add attribution</a:t>
            </a:r>
          </a:p>
        </p:txBody>
      </p:sp>
      <p:sp>
        <p:nvSpPr>
          <p:cNvPr id="10" name="Picture Placeholder 9">
            <a:extLst>
              <a:ext uri="{FF2B5EF4-FFF2-40B4-BE49-F238E27FC236}">
                <a16:creationId xmlns:a16="http://schemas.microsoft.com/office/drawing/2014/main"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407031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204F30-1AF4-524D-A3DC-8D6F9529A61E}"/>
              </a:ext>
            </a:extLst>
          </p:cNvPr>
          <p:cNvSpPr>
            <a:spLocks noGrp="1"/>
          </p:cNvSpPr>
          <p:nvPr>
            <p:ph type="title" hasCustomPrompt="1"/>
          </p:nvPr>
        </p:nvSpPr>
        <p:spPr>
          <a:xfrm>
            <a:off x="457204" y="1009274"/>
            <a:ext cx="8366761" cy="4476115"/>
          </a:xfrm>
        </p:spPr>
        <p:txBody>
          <a:bodyPr anchor="ctr" anchorCtr="0"/>
          <a:lstStyle>
            <a:lvl1pPr marL="182871" indent="-457177">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a:t>
            </a:r>
            <a:r>
              <a:rPr lang="en-US"/>
              <a:t> </a:t>
            </a:r>
            <a:r>
              <a:rPr lang="en-US" err="1"/>
              <a:t>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 lorem.”</a:t>
            </a:r>
          </a:p>
        </p:txBody>
      </p:sp>
      <p:sp>
        <p:nvSpPr>
          <p:cNvPr id="7" name="Text Placeholder 2">
            <a:extLst>
              <a:ext uri="{FF2B5EF4-FFF2-40B4-BE49-F238E27FC236}">
                <a16:creationId xmlns:a16="http://schemas.microsoft.com/office/drawing/2014/main" id="{D53A335E-67E2-3E4F-88F7-0D3EB5BAE73D}"/>
              </a:ext>
            </a:extLst>
          </p:cNvPr>
          <p:cNvSpPr>
            <a:spLocks noGrp="1"/>
          </p:cNvSpPr>
          <p:nvPr>
            <p:ph type="body" idx="1" hasCustomPrompt="1"/>
          </p:nvPr>
        </p:nvSpPr>
        <p:spPr>
          <a:xfrm>
            <a:off x="457204" y="5485384"/>
            <a:ext cx="8366761" cy="347472"/>
          </a:xfrm>
        </p:spPr>
        <p:txBody>
          <a:bodyPr/>
          <a:lstStyle>
            <a:lvl1pPr marL="0" indent="0">
              <a:buNone/>
              <a:defRPr sz="1401">
                <a:solidFill>
                  <a:schemeClr val="tx1"/>
                </a:solidFill>
              </a:defRPr>
            </a:lvl1pPr>
            <a:lvl2pPr marL="457177" indent="0">
              <a:buNone/>
              <a:defRPr sz="2000">
                <a:solidFill>
                  <a:schemeClr val="tx1">
                    <a:tint val="75000"/>
                  </a:schemeClr>
                </a:solidFill>
              </a:defRPr>
            </a:lvl2pPr>
            <a:lvl3pPr marL="914354" indent="0">
              <a:buNone/>
              <a:defRPr sz="1801">
                <a:solidFill>
                  <a:schemeClr val="tx1">
                    <a:tint val="75000"/>
                  </a:schemeClr>
                </a:solidFill>
              </a:defRPr>
            </a:lvl3pPr>
            <a:lvl4pPr marL="1371531"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add attribution</a:t>
            </a:r>
          </a:p>
        </p:txBody>
      </p:sp>
    </p:spTree>
    <p:extLst>
      <p:ext uri="{BB962C8B-B14F-4D97-AF65-F5344CB8AC3E}">
        <p14:creationId xmlns:p14="http://schemas.microsoft.com/office/powerpoint/2010/main" val="35867607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wo column graphics right">
  <p:cSld name="1_Two column graphics right">
    <p:spTree>
      <p:nvGrpSpPr>
        <p:cNvPr id="1" name="Shape 78"/>
        <p:cNvGrpSpPr/>
        <p:nvPr/>
      </p:nvGrpSpPr>
      <p:grpSpPr>
        <a:xfrm>
          <a:off x="0" y="0"/>
          <a:ext cx="0" cy="0"/>
          <a:chOff x="0" y="0"/>
          <a:chExt cx="0" cy="0"/>
        </a:xfrm>
      </p:grpSpPr>
      <p:sp>
        <p:nvSpPr>
          <p:cNvPr id="79" name="Google Shape;79;p85"/>
          <p:cNvSpPr txBox="1">
            <a:spLocks noGrp="1"/>
          </p:cNvSpPr>
          <p:nvPr>
            <p:ph type="title"/>
          </p:nvPr>
        </p:nvSpPr>
        <p:spPr>
          <a:xfrm>
            <a:off x="457200" y="361956"/>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5"/>
          <p:cNvSpPr txBox="1">
            <a:spLocks noGrp="1"/>
          </p:cNvSpPr>
          <p:nvPr>
            <p:ph type="body" idx="1"/>
          </p:nvPr>
        </p:nvSpPr>
        <p:spPr>
          <a:xfrm>
            <a:off x="457200" y="1527048"/>
            <a:ext cx="5495544" cy="4462272"/>
          </a:xfrm>
          <a:prstGeom prst="rect">
            <a:avLst/>
          </a:prstGeom>
          <a:noFill/>
          <a:ln>
            <a:noFill/>
          </a:ln>
        </p:spPr>
        <p:txBody>
          <a:bodyPr spcFirstLastPara="1" wrap="square" lIns="0" tIns="0" rIns="0" bIns="0" anchor="t" anchorCtr="0">
            <a:noAutofit/>
          </a:bodyPr>
          <a:lstStyle>
            <a:lvl1pPr marL="457177" lvl="0" indent="-342882" algn="l">
              <a:lnSpc>
                <a:spcPct val="90000"/>
              </a:lnSpc>
              <a:spcBef>
                <a:spcPts val="1200"/>
              </a:spcBef>
              <a:spcAft>
                <a:spcPts val="0"/>
              </a:spcAft>
              <a:buClr>
                <a:schemeClr val="dk1"/>
              </a:buClr>
              <a:buSzPts val="1800"/>
              <a:buChar char="•"/>
              <a:defRPr/>
            </a:lvl1pPr>
            <a:lvl2pPr marL="914354" lvl="1" indent="-331453" algn="l">
              <a:lnSpc>
                <a:spcPct val="90000"/>
              </a:lnSpc>
              <a:spcBef>
                <a:spcPts val="1200"/>
              </a:spcBef>
              <a:spcAft>
                <a:spcPts val="0"/>
              </a:spcAft>
              <a:buClr>
                <a:schemeClr val="dk1"/>
              </a:buClr>
              <a:buSzPts val="1620"/>
              <a:buChar char="–"/>
              <a:defRPr/>
            </a:lvl2pPr>
            <a:lvl3pPr marL="1371531" lvl="2" indent="-342882" algn="l">
              <a:lnSpc>
                <a:spcPct val="90000"/>
              </a:lnSpc>
              <a:spcBef>
                <a:spcPts val="1200"/>
              </a:spcBef>
              <a:spcAft>
                <a:spcPts val="0"/>
              </a:spcAft>
              <a:buClr>
                <a:schemeClr val="dk1"/>
              </a:buClr>
              <a:buSzPts val="1800"/>
              <a:buChar char="•"/>
              <a:defRPr/>
            </a:lvl3pPr>
            <a:lvl4pPr marL="1828709" lvl="3" indent="-331453" algn="l">
              <a:lnSpc>
                <a:spcPct val="90000"/>
              </a:lnSpc>
              <a:spcBef>
                <a:spcPts val="1200"/>
              </a:spcBef>
              <a:spcAft>
                <a:spcPts val="0"/>
              </a:spcAft>
              <a:buClr>
                <a:schemeClr val="dk1"/>
              </a:buClr>
              <a:buSzPts val="1620"/>
              <a:buChar char="–"/>
              <a:defRPr/>
            </a:lvl4pPr>
            <a:lvl5pPr marL="2285886" lvl="4" indent="-342882" algn="l">
              <a:lnSpc>
                <a:spcPct val="90000"/>
              </a:lnSpc>
              <a:spcBef>
                <a:spcPts val="1200"/>
              </a:spcBef>
              <a:spcAft>
                <a:spcPts val="0"/>
              </a:spcAft>
              <a:buClr>
                <a:schemeClr val="dk1"/>
              </a:buClr>
              <a:buSzPts val="1800"/>
              <a:buChar char="•"/>
              <a:defRPr/>
            </a:lvl5pPr>
            <a:lvl6pPr marL="2743063"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7"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095333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2_Two-Thirds Image">
  <p:cSld name="2_Two-Thirds Image">
    <p:spTree>
      <p:nvGrpSpPr>
        <p:cNvPr id="1" name="Shape 100"/>
        <p:cNvGrpSpPr/>
        <p:nvPr/>
      </p:nvGrpSpPr>
      <p:grpSpPr>
        <a:xfrm>
          <a:off x="0" y="0"/>
          <a:ext cx="0" cy="0"/>
          <a:chOff x="0" y="0"/>
          <a:chExt cx="0" cy="0"/>
        </a:xfrm>
      </p:grpSpPr>
      <p:sp>
        <p:nvSpPr>
          <p:cNvPr id="102" name="Google Shape;102;p94"/>
          <p:cNvSpPr txBox="1">
            <a:spLocks noGrp="1"/>
          </p:cNvSpPr>
          <p:nvPr>
            <p:ph type="title"/>
          </p:nvPr>
        </p:nvSpPr>
        <p:spPr>
          <a:xfrm>
            <a:off x="304801" y="1325567"/>
            <a:ext cx="3767139" cy="1329595"/>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lt1"/>
              </a:buClr>
              <a:buSzPts val="5971"/>
              <a:buFont typeface="Arial Black"/>
              <a:buNone/>
              <a:defRPr sz="5972">
                <a:solidFill>
                  <a:schemeClr val="lt1"/>
                </a:solidFill>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94"/>
          <p:cNvSpPr txBox="1">
            <a:spLocks noGrp="1"/>
          </p:cNvSpPr>
          <p:nvPr>
            <p:ph type="body" idx="1"/>
          </p:nvPr>
        </p:nvSpPr>
        <p:spPr>
          <a:xfrm>
            <a:off x="304801" y="2703063"/>
            <a:ext cx="3767139" cy="424603"/>
          </a:xfrm>
          <a:prstGeom prst="rect">
            <a:avLst/>
          </a:prstGeom>
          <a:noFill/>
          <a:ln>
            <a:noFill/>
          </a:ln>
        </p:spPr>
        <p:txBody>
          <a:bodyPr spcFirstLastPara="1" wrap="square" lIns="45700" tIns="0" rIns="0" bIns="0" anchor="t" anchorCtr="0">
            <a:spAutoFit/>
          </a:bodyPr>
          <a:lstStyle>
            <a:lvl1pPr marL="457177" lvl="0" indent="-228589" algn="ctr">
              <a:lnSpc>
                <a:spcPct val="90000"/>
              </a:lnSpc>
              <a:spcBef>
                <a:spcPts val="299"/>
              </a:spcBef>
              <a:spcAft>
                <a:spcPts val="0"/>
              </a:spcAft>
              <a:buClr>
                <a:schemeClr val="lt1"/>
              </a:buClr>
              <a:buSzPts val="2786"/>
              <a:buFont typeface="Arial"/>
              <a:buNone/>
              <a:defRPr sz="2788">
                <a:solidFill>
                  <a:schemeClr val="lt1"/>
                </a:solidFill>
              </a:defRPr>
            </a:lvl1pPr>
            <a:lvl2pPr marL="914354" lvl="1" indent="-365742" algn="ctr">
              <a:lnSpc>
                <a:spcPct val="90000"/>
              </a:lnSpc>
              <a:spcBef>
                <a:spcPts val="1200"/>
              </a:spcBef>
              <a:spcAft>
                <a:spcPts val="0"/>
              </a:spcAft>
              <a:buClr>
                <a:schemeClr val="lt1"/>
              </a:buClr>
              <a:buSzPts val="2160"/>
              <a:buChar char="–"/>
              <a:defRPr>
                <a:solidFill>
                  <a:schemeClr val="lt1"/>
                </a:solidFill>
              </a:defRPr>
            </a:lvl2pPr>
            <a:lvl3pPr marL="1371531" lvl="2" indent="-380982" algn="ctr">
              <a:lnSpc>
                <a:spcPct val="90000"/>
              </a:lnSpc>
              <a:spcBef>
                <a:spcPts val="1200"/>
              </a:spcBef>
              <a:spcAft>
                <a:spcPts val="0"/>
              </a:spcAft>
              <a:buClr>
                <a:schemeClr val="lt1"/>
              </a:buClr>
              <a:buSzPts val="2400"/>
              <a:buChar char="•"/>
              <a:defRPr>
                <a:solidFill>
                  <a:schemeClr val="lt1"/>
                </a:solidFill>
              </a:defRPr>
            </a:lvl3pPr>
            <a:lvl4pPr marL="1828709" lvl="3" indent="-365742" algn="ctr">
              <a:lnSpc>
                <a:spcPct val="90000"/>
              </a:lnSpc>
              <a:spcBef>
                <a:spcPts val="1200"/>
              </a:spcBef>
              <a:spcAft>
                <a:spcPts val="0"/>
              </a:spcAft>
              <a:buClr>
                <a:schemeClr val="lt1"/>
              </a:buClr>
              <a:buSzPts val="2160"/>
              <a:buChar char="–"/>
              <a:defRPr>
                <a:solidFill>
                  <a:schemeClr val="lt1"/>
                </a:solidFill>
              </a:defRPr>
            </a:lvl4pPr>
            <a:lvl5pPr marL="2285886" lvl="4" indent="-380982" algn="ctr">
              <a:lnSpc>
                <a:spcPct val="90000"/>
              </a:lnSpc>
              <a:spcBef>
                <a:spcPts val="1200"/>
              </a:spcBef>
              <a:spcAft>
                <a:spcPts val="0"/>
              </a:spcAft>
              <a:buClr>
                <a:schemeClr val="lt1"/>
              </a:buClr>
              <a:buSzPts val="2400"/>
              <a:buChar char="•"/>
              <a:defRPr>
                <a:solidFill>
                  <a:schemeClr val="lt1"/>
                </a:solidFill>
              </a:defRPr>
            </a:lvl5pPr>
            <a:lvl6pPr marL="2743063"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7"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76334521"/>
      </p:ext>
    </p:extLst>
  </p:cSld>
  <p:clrMapOvr>
    <a:masterClrMapping/>
  </p:clrMapOvr>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p>
            <a:r>
              <a:rPr lang="en-US" sz="700"/>
              <a:t>© 2022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577606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8"/>
            <a:ext cx="2057400" cy="468273"/>
          </a:xfrm>
          <a:prstGeom prst="rect">
            <a:avLst/>
          </a:prstGeom>
        </p:spPr>
      </p:pic>
    </p:spTree>
    <p:extLst>
      <p:ext uri="{BB962C8B-B14F-4D97-AF65-F5344CB8AC3E}">
        <p14:creationId xmlns:p14="http://schemas.microsoft.com/office/powerpoint/2010/main" val="171133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791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3947448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125331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504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2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079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212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414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6"/>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1"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1"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5"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5"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136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6"/>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1"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1"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5"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5" y="1527048"/>
            <a:ext cx="2600707"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51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2370865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14163335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8971-A225-4A64-8E00-AA9C8577611D}"/>
              </a:ext>
            </a:extLst>
          </p:cNvPr>
          <p:cNvSpPr>
            <a:spLocks noGrp="1"/>
          </p:cNvSpPr>
          <p:nvPr>
            <p:ph type="title" hasCustomPrompt="1"/>
          </p:nvPr>
        </p:nvSpPr>
        <p:spPr>
          <a:xfrm>
            <a:off x="457200" y="1009274"/>
            <a:ext cx="6060141" cy="4476115"/>
          </a:xfrm>
        </p:spPr>
        <p:txBody>
          <a:bodyPr anchor="ctr" anchorCtr="0"/>
          <a:lstStyle>
            <a:lvl1pPr marL="182871" indent="-457177">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3" name="Text Placeholder 2">
            <a:extLst>
              <a:ext uri="{FF2B5EF4-FFF2-40B4-BE49-F238E27FC236}">
                <a16:creationId xmlns:a16="http://schemas.microsoft.com/office/drawing/2014/main" id="{44D4D588-53FA-4557-81C5-0FF86A2FBBA3}"/>
              </a:ext>
            </a:extLst>
          </p:cNvPr>
          <p:cNvSpPr>
            <a:spLocks noGrp="1"/>
          </p:cNvSpPr>
          <p:nvPr>
            <p:ph type="body" idx="1" hasCustomPrompt="1"/>
          </p:nvPr>
        </p:nvSpPr>
        <p:spPr>
          <a:xfrm>
            <a:off x="457200" y="5485384"/>
            <a:ext cx="6060141" cy="347472"/>
          </a:xfrm>
        </p:spPr>
        <p:txBody>
          <a:bodyPr/>
          <a:lstStyle>
            <a:lvl1pPr marL="0" indent="0">
              <a:buNone/>
              <a:defRPr sz="1401">
                <a:solidFill>
                  <a:schemeClr val="tx1"/>
                </a:solidFill>
              </a:defRPr>
            </a:lvl1pPr>
            <a:lvl2pPr marL="457177" indent="0">
              <a:buNone/>
              <a:defRPr sz="2000">
                <a:solidFill>
                  <a:schemeClr val="tx1">
                    <a:tint val="75000"/>
                  </a:schemeClr>
                </a:solidFill>
              </a:defRPr>
            </a:lvl2pPr>
            <a:lvl3pPr marL="914354" indent="0">
              <a:buNone/>
              <a:defRPr sz="1801">
                <a:solidFill>
                  <a:schemeClr val="tx1">
                    <a:tint val="75000"/>
                  </a:schemeClr>
                </a:solidFill>
              </a:defRPr>
            </a:lvl3pPr>
            <a:lvl4pPr marL="1371531"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add attribution</a:t>
            </a:r>
          </a:p>
        </p:txBody>
      </p:sp>
      <p:sp>
        <p:nvSpPr>
          <p:cNvPr id="10" name="Picture Placeholder 9">
            <a:extLst>
              <a:ext uri="{FF2B5EF4-FFF2-40B4-BE49-F238E27FC236}">
                <a16:creationId xmlns:a16="http://schemas.microsoft.com/office/drawing/2014/main"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991430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8"/>
            <a:ext cx="2057400" cy="468273"/>
          </a:xfrm>
          <a:prstGeom prst="rect">
            <a:avLst/>
          </a:prstGeom>
        </p:spPr>
      </p:pic>
    </p:spTree>
    <p:extLst>
      <p:ext uri="{BB962C8B-B14F-4D97-AF65-F5344CB8AC3E}">
        <p14:creationId xmlns:p14="http://schemas.microsoft.com/office/powerpoint/2010/main" val="360283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937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204F30-1AF4-524D-A3DC-8D6F9529A61E}"/>
              </a:ext>
            </a:extLst>
          </p:cNvPr>
          <p:cNvSpPr>
            <a:spLocks noGrp="1"/>
          </p:cNvSpPr>
          <p:nvPr>
            <p:ph type="title" hasCustomPrompt="1"/>
          </p:nvPr>
        </p:nvSpPr>
        <p:spPr>
          <a:xfrm>
            <a:off x="457204" y="1009274"/>
            <a:ext cx="8366761" cy="4476115"/>
          </a:xfrm>
        </p:spPr>
        <p:txBody>
          <a:bodyPr anchor="ctr" anchorCtr="0"/>
          <a:lstStyle>
            <a:lvl1pPr marL="182871" indent="-457177">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a:t>
            </a:r>
            <a:r>
              <a:rPr lang="en-US"/>
              <a:t> </a:t>
            </a:r>
            <a:r>
              <a:rPr lang="en-US" err="1"/>
              <a:t>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 lorem.”</a:t>
            </a:r>
          </a:p>
        </p:txBody>
      </p:sp>
      <p:sp>
        <p:nvSpPr>
          <p:cNvPr id="7" name="Text Placeholder 2">
            <a:extLst>
              <a:ext uri="{FF2B5EF4-FFF2-40B4-BE49-F238E27FC236}">
                <a16:creationId xmlns:a16="http://schemas.microsoft.com/office/drawing/2014/main" id="{D53A335E-67E2-3E4F-88F7-0D3EB5BAE73D}"/>
              </a:ext>
            </a:extLst>
          </p:cNvPr>
          <p:cNvSpPr>
            <a:spLocks noGrp="1"/>
          </p:cNvSpPr>
          <p:nvPr>
            <p:ph type="body" idx="1" hasCustomPrompt="1"/>
          </p:nvPr>
        </p:nvSpPr>
        <p:spPr>
          <a:xfrm>
            <a:off x="457204" y="5485384"/>
            <a:ext cx="8366761" cy="347472"/>
          </a:xfrm>
        </p:spPr>
        <p:txBody>
          <a:bodyPr/>
          <a:lstStyle>
            <a:lvl1pPr marL="0" indent="0">
              <a:buNone/>
              <a:defRPr sz="1401">
                <a:solidFill>
                  <a:schemeClr val="tx1"/>
                </a:solidFill>
              </a:defRPr>
            </a:lvl1pPr>
            <a:lvl2pPr marL="457177" indent="0">
              <a:buNone/>
              <a:defRPr sz="2000">
                <a:solidFill>
                  <a:schemeClr val="tx1">
                    <a:tint val="75000"/>
                  </a:schemeClr>
                </a:solidFill>
              </a:defRPr>
            </a:lvl2pPr>
            <a:lvl3pPr marL="914354" indent="0">
              <a:buNone/>
              <a:defRPr sz="1801">
                <a:solidFill>
                  <a:schemeClr val="tx1">
                    <a:tint val="75000"/>
                  </a:schemeClr>
                </a:solidFill>
              </a:defRPr>
            </a:lvl3pPr>
            <a:lvl4pPr marL="1371531"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add attribution</a:t>
            </a:r>
          </a:p>
        </p:txBody>
      </p:sp>
    </p:spTree>
    <p:extLst>
      <p:ext uri="{BB962C8B-B14F-4D97-AF65-F5344CB8AC3E}">
        <p14:creationId xmlns:p14="http://schemas.microsoft.com/office/powerpoint/2010/main" val="664158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title</a:t>
            </a:r>
          </a:p>
        </p:txBody>
      </p:sp>
      <p:sp>
        <p:nvSpPr>
          <p:cNvPr id="7" name="Content Placeholder 6"/>
          <p:cNvSpPr>
            <a:spLocks noGrp="1"/>
          </p:cNvSpPr>
          <p:nvPr>
            <p:ph sz="quarter" idx="10"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84791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69189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35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608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8952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910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6"/>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1"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1"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5"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5" y="1527048"/>
            <a:ext cx="2600707"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110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6"/>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1" y="1527048"/>
            <a:ext cx="2600707"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1" y="1527048"/>
            <a:ext cx="2600707"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5" y="1527048"/>
            <a:ext cx="2600707"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5" y="1527048"/>
            <a:ext cx="2600707"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857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1848850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0A68FFD-9422-AD48-96B9-A164E1A79E21}"/>
              </a:ext>
            </a:extLst>
          </p:cNvPr>
          <p:cNvSpPr>
            <a:spLocks noGrp="1"/>
          </p:cNvSpPr>
          <p:nvPr>
            <p:ph type="title" hasCustomPrompt="1"/>
          </p:nvPr>
        </p:nvSpPr>
        <p:spPr>
          <a:xfrm>
            <a:off x="457200" y="1009274"/>
            <a:ext cx="6060141" cy="4476115"/>
          </a:xfrm>
        </p:spPr>
        <p:txBody>
          <a:bodyPr anchor="ctr" anchorCtr="0"/>
          <a:lstStyle>
            <a:lvl1pPr marL="182871" indent="-457177">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3" name="Text Placeholder 2">
            <a:extLst>
              <a:ext uri="{FF2B5EF4-FFF2-40B4-BE49-F238E27FC236}">
                <a16:creationId xmlns:a16="http://schemas.microsoft.com/office/drawing/2014/main" id="{01906285-85F2-BB4E-BA6A-9804659FC9B8}"/>
              </a:ext>
            </a:extLst>
          </p:cNvPr>
          <p:cNvSpPr>
            <a:spLocks noGrp="1"/>
          </p:cNvSpPr>
          <p:nvPr>
            <p:ph type="body" idx="1" hasCustomPrompt="1"/>
          </p:nvPr>
        </p:nvSpPr>
        <p:spPr>
          <a:xfrm>
            <a:off x="457200" y="5485384"/>
            <a:ext cx="6060141" cy="347472"/>
          </a:xfrm>
        </p:spPr>
        <p:txBody>
          <a:bodyPr/>
          <a:lstStyle>
            <a:lvl1pPr marL="0" indent="0">
              <a:buNone/>
              <a:defRPr sz="1401">
                <a:solidFill>
                  <a:schemeClr val="tx1"/>
                </a:solidFill>
              </a:defRPr>
            </a:lvl1pPr>
            <a:lvl2pPr marL="457177" indent="0">
              <a:buNone/>
              <a:defRPr sz="2000">
                <a:solidFill>
                  <a:schemeClr val="tx1">
                    <a:tint val="75000"/>
                  </a:schemeClr>
                </a:solidFill>
              </a:defRPr>
            </a:lvl2pPr>
            <a:lvl3pPr marL="914354" indent="0">
              <a:buNone/>
              <a:defRPr sz="1801">
                <a:solidFill>
                  <a:schemeClr val="tx1">
                    <a:tint val="75000"/>
                  </a:schemeClr>
                </a:solidFill>
              </a:defRPr>
            </a:lvl3pPr>
            <a:lvl4pPr marL="1371531"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add attribution</a:t>
            </a:r>
          </a:p>
        </p:txBody>
      </p:sp>
      <p:sp>
        <p:nvSpPr>
          <p:cNvPr id="10" name="Picture Placeholder 9">
            <a:extLst>
              <a:ext uri="{FF2B5EF4-FFF2-40B4-BE49-F238E27FC236}">
                <a16:creationId xmlns:a16="http://schemas.microsoft.com/office/drawing/2014/main"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18557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1B8D32-229C-DC4A-BA04-F2B64E28B5EC}"/>
              </a:ext>
            </a:extLst>
          </p:cNvPr>
          <p:cNvSpPr>
            <a:spLocks noGrp="1"/>
          </p:cNvSpPr>
          <p:nvPr>
            <p:ph type="title" hasCustomPrompt="1"/>
          </p:nvPr>
        </p:nvSpPr>
        <p:spPr>
          <a:xfrm>
            <a:off x="457204" y="1009274"/>
            <a:ext cx="8366761" cy="4476115"/>
          </a:xfrm>
        </p:spPr>
        <p:txBody>
          <a:bodyPr anchor="ctr" anchorCtr="0"/>
          <a:lstStyle>
            <a:lvl1pPr marL="182871" indent="-457177">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a:t>
            </a:r>
            <a:r>
              <a:rPr lang="en-US"/>
              <a:t> </a:t>
            </a:r>
            <a:r>
              <a:rPr lang="en-US" err="1"/>
              <a:t>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 lorem.”</a:t>
            </a:r>
          </a:p>
        </p:txBody>
      </p:sp>
      <p:sp>
        <p:nvSpPr>
          <p:cNvPr id="4" name="Text Placeholder 2">
            <a:extLst>
              <a:ext uri="{FF2B5EF4-FFF2-40B4-BE49-F238E27FC236}">
                <a16:creationId xmlns:a16="http://schemas.microsoft.com/office/drawing/2014/main" id="{050C34B8-7526-044F-B179-517E7649638E}"/>
              </a:ext>
            </a:extLst>
          </p:cNvPr>
          <p:cNvSpPr>
            <a:spLocks noGrp="1"/>
          </p:cNvSpPr>
          <p:nvPr>
            <p:ph type="body" idx="1" hasCustomPrompt="1"/>
          </p:nvPr>
        </p:nvSpPr>
        <p:spPr>
          <a:xfrm>
            <a:off x="457204" y="5485384"/>
            <a:ext cx="8366761" cy="347472"/>
          </a:xfrm>
        </p:spPr>
        <p:txBody>
          <a:bodyPr/>
          <a:lstStyle>
            <a:lvl1pPr marL="0" indent="0">
              <a:buNone/>
              <a:defRPr sz="1401">
                <a:solidFill>
                  <a:schemeClr val="tx1"/>
                </a:solidFill>
              </a:defRPr>
            </a:lvl1pPr>
            <a:lvl2pPr marL="457177" indent="0">
              <a:buNone/>
              <a:defRPr sz="2000">
                <a:solidFill>
                  <a:schemeClr val="tx1">
                    <a:tint val="75000"/>
                  </a:schemeClr>
                </a:solidFill>
              </a:defRPr>
            </a:lvl2pPr>
            <a:lvl3pPr marL="914354" indent="0">
              <a:buNone/>
              <a:defRPr sz="1801">
                <a:solidFill>
                  <a:schemeClr val="tx1">
                    <a:tint val="75000"/>
                  </a:schemeClr>
                </a:solidFill>
              </a:defRPr>
            </a:lvl3pPr>
            <a:lvl4pPr marL="1371531"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US"/>
              <a:t>Click to add attribution</a:t>
            </a:r>
          </a:p>
        </p:txBody>
      </p:sp>
    </p:spTree>
    <p:extLst>
      <p:ext uri="{BB962C8B-B14F-4D97-AF65-F5344CB8AC3E}">
        <p14:creationId xmlns:p14="http://schemas.microsoft.com/office/powerpoint/2010/main" val="687632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78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W1_Ste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955275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W1_Surf">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11921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W1_Tang">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324371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W1_Lem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266347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W1_Ros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955560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 W1_Ste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4207186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 W1_Sur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2569825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W1_Ta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4224317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W1_Lem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2121861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W1_Ro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2971495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B1_Steel">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8"/>
            <a:ext cx="2057400" cy="468273"/>
          </a:xfrm>
          <a:prstGeom prst="rect">
            <a:avLst/>
          </a:prstGeom>
        </p:spPr>
      </p:pic>
    </p:spTree>
    <p:extLst>
      <p:ext uri="{BB962C8B-B14F-4D97-AF65-F5344CB8AC3E}">
        <p14:creationId xmlns:p14="http://schemas.microsoft.com/office/powerpoint/2010/main" val="416364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B1_Surf">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8"/>
            <a:ext cx="2057400" cy="468273"/>
          </a:xfrm>
          <a:prstGeom prst="rect">
            <a:avLst/>
          </a:prstGeom>
        </p:spPr>
      </p:pic>
    </p:spTree>
    <p:extLst>
      <p:ext uri="{BB962C8B-B14F-4D97-AF65-F5344CB8AC3E}">
        <p14:creationId xmlns:p14="http://schemas.microsoft.com/office/powerpoint/2010/main" val="4213959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B1_Tang">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8"/>
            <a:ext cx="2057400" cy="468273"/>
          </a:xfrm>
          <a:prstGeom prst="rect">
            <a:avLst/>
          </a:prstGeom>
        </p:spPr>
      </p:pic>
    </p:spTree>
    <p:extLst>
      <p:ext uri="{BB962C8B-B14F-4D97-AF65-F5344CB8AC3E}">
        <p14:creationId xmlns:p14="http://schemas.microsoft.com/office/powerpoint/2010/main" val="2134883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B1_Lem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8"/>
            <a:ext cx="2057400" cy="468273"/>
          </a:xfrm>
          <a:prstGeom prst="rect">
            <a:avLst/>
          </a:prstGeom>
        </p:spPr>
      </p:pic>
    </p:spTree>
    <p:extLst>
      <p:ext uri="{BB962C8B-B14F-4D97-AF65-F5344CB8AC3E}">
        <p14:creationId xmlns:p14="http://schemas.microsoft.com/office/powerpoint/2010/main" val="2205672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B1_Ros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35"/>
            <a:ext cx="4544568" cy="277127"/>
          </a:xfr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8"/>
            <a:ext cx="2057400" cy="468273"/>
          </a:xfrm>
          <a:prstGeom prst="rect">
            <a:avLst/>
          </a:prstGeom>
        </p:spPr>
      </p:pic>
    </p:spTree>
    <p:extLst>
      <p:ext uri="{BB962C8B-B14F-4D97-AF65-F5344CB8AC3E}">
        <p14:creationId xmlns:p14="http://schemas.microsoft.com/office/powerpoint/2010/main" val="2645735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B1_Ste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932748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B1_Sur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3390111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B1_Ta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1998799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B1_Lem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1151080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vider B1_Ro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Tree>
    <p:extLst>
      <p:ext uri="{BB962C8B-B14F-4D97-AF65-F5344CB8AC3E}">
        <p14:creationId xmlns:p14="http://schemas.microsoft.com/office/powerpoint/2010/main" val="3572232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885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G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8"/>
            <a:ext cx="2057400" cy="468273"/>
          </a:xfrm>
          <a:prstGeom prst="rect">
            <a:avLst/>
          </a:prstGeom>
        </p:spPr>
      </p:pic>
      <p:sp>
        <p:nvSpPr>
          <p:cNvPr id="4" name="Subtitle 2">
            <a:extLst>
              <a:ext uri="{FF2B5EF4-FFF2-40B4-BE49-F238E27FC236}">
                <a16:creationId xmlns:a16="http://schemas.microsoft.com/office/drawing/2014/main" id="{D1985011-B543-05D0-FA5F-6C7208B18B65}"/>
              </a:ext>
            </a:extLst>
          </p:cNvPr>
          <p:cNvSpPr>
            <a:spLocks noGrp="1"/>
          </p:cNvSpPr>
          <p:nvPr>
            <p:ph type="subTitle" idx="1" hasCustomPrompt="1"/>
          </p:nvPr>
        </p:nvSpPr>
        <p:spPr>
          <a:xfrm>
            <a:off x="2167128" y="3927731"/>
            <a:ext cx="4544568" cy="369460"/>
          </a:xfrm>
          <a:prstGeom prst="rect">
            <a:avLst/>
          </a:prstGeo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spTree>
    <p:extLst>
      <p:ext uri="{BB962C8B-B14F-4D97-AF65-F5344CB8AC3E}">
        <p14:creationId xmlns:p14="http://schemas.microsoft.com/office/powerpoint/2010/main" val="1937680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solidFill>
                  <a:srgbClr val="002856"/>
                </a:solidFill>
              </a:defRPr>
            </a:lvl1pPr>
          </a:lstStyle>
          <a:p>
            <a:r>
              <a:rPr lang="en-US"/>
              <a:t>Click to Add Title; 4 Lines of Copy; 60 Characters Maximum</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p>
            <a:r>
              <a:rPr lang="en-US" sz="700">
                <a:solidFill>
                  <a:srgbClr val="6F7878"/>
                </a:solidFill>
              </a:rPr>
              <a:t>© 2023 Gartner, Inc. and/or its affiliates. All rights reserved. Gartner is a registered trademark of Gartner, Inc. or its affiliates. This presentation, including all supporting materials, </a:t>
            </a:r>
            <a:br>
              <a:rPr lang="en-US" sz="700">
                <a:solidFill>
                  <a:srgbClr val="6F7878"/>
                </a:solidFill>
              </a:rPr>
            </a:br>
            <a:r>
              <a:rPr lang="en-US" sz="700">
                <a:solidFill>
                  <a:srgbClr val="6F7878"/>
                </a:solidFil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8"/>
            <a:ext cx="2057400" cy="468273"/>
          </a:xfrm>
          <a:prstGeom prst="rect">
            <a:avLst/>
          </a:prstGeom>
        </p:spPr>
      </p:pic>
      <p:sp>
        <p:nvSpPr>
          <p:cNvPr id="4" name="Subtitle 2">
            <a:extLst>
              <a:ext uri="{FF2B5EF4-FFF2-40B4-BE49-F238E27FC236}">
                <a16:creationId xmlns:a16="http://schemas.microsoft.com/office/drawing/2014/main" id="{D1985011-B543-05D0-FA5F-6C7208B18B65}"/>
              </a:ext>
            </a:extLst>
          </p:cNvPr>
          <p:cNvSpPr>
            <a:spLocks noGrp="1"/>
          </p:cNvSpPr>
          <p:nvPr>
            <p:ph type="subTitle" idx="1" hasCustomPrompt="1"/>
          </p:nvPr>
        </p:nvSpPr>
        <p:spPr>
          <a:xfrm>
            <a:off x="2167128" y="3927730"/>
            <a:ext cx="4544568" cy="369460"/>
          </a:xfrm>
          <a:prstGeom prst="rect">
            <a:avLst/>
          </a:prstGeo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solidFill>
                  <a:srgbClr val="002856"/>
                </a:solidFill>
              </a:defRPr>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pic>
        <p:nvPicPr>
          <p:cNvPr id="3" name="Picture 2">
            <a:extLst>
              <a:ext uri="{FF2B5EF4-FFF2-40B4-BE49-F238E27FC236}">
                <a16:creationId xmlns:a16="http://schemas.microsoft.com/office/drawing/2014/main" id="{ADEE9A4D-FF33-A7D5-CDB6-EEEBECAC1E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88691" y="6056352"/>
            <a:ext cx="2057936" cy="468272"/>
          </a:xfrm>
          <a:prstGeom prst="rect">
            <a:avLst/>
          </a:prstGeom>
        </p:spPr>
      </p:pic>
    </p:spTree>
    <p:extLst>
      <p:ext uri="{BB962C8B-B14F-4D97-AF65-F5344CB8AC3E}">
        <p14:creationId xmlns:p14="http://schemas.microsoft.com/office/powerpoint/2010/main" val="1247544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White_Introdu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solidFill>
                  <a:srgbClr val="002856"/>
                </a:solidFill>
              </a:defRPr>
            </a:lvl1pPr>
          </a:lstStyle>
          <a:p>
            <a:r>
              <a:rPr lang="en-US"/>
              <a:t>Click to Add Title; 4 Lines of Copy; 60 Characters Maximum</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4"/>
            <a:ext cx="7095744" cy="323165"/>
          </a:xfrm>
          <a:prstGeom prst="rect">
            <a:avLst/>
          </a:prstGeom>
          <a:noFill/>
        </p:spPr>
        <p:txBody>
          <a:bodyPr wrap="square" lIns="0" tIns="0" rIns="0" bIns="0" rtlCol="0" anchor="b" anchorCtr="0">
            <a:spAutoFit/>
          </a:bodyPr>
          <a:lstStyle/>
          <a:p>
            <a:r>
              <a:rPr lang="en-US" sz="700">
                <a:solidFill>
                  <a:srgbClr val="6F7878"/>
                </a:solidFill>
              </a:rPr>
              <a:t>© 2023 Gartner, Inc. and/or its affiliates. All rights reserved. Gartner is a registered trademark of Gartner, Inc. or its affiliates. This presentation, including all supporting materials, </a:t>
            </a:r>
            <a:br>
              <a:rPr lang="en-US" sz="700">
                <a:solidFill>
                  <a:srgbClr val="6F7878"/>
                </a:solidFill>
              </a:rPr>
            </a:br>
            <a:r>
              <a:rPr lang="en-US" sz="700">
                <a:solidFill>
                  <a:srgbClr val="6F7878"/>
                </a:solidFil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801"/>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8"/>
            <a:ext cx="2057400" cy="468273"/>
          </a:xfrm>
          <a:prstGeom prst="rect">
            <a:avLst/>
          </a:prstGeom>
        </p:spPr>
      </p:pic>
      <p:sp>
        <p:nvSpPr>
          <p:cNvPr id="4" name="Subtitle 2">
            <a:extLst>
              <a:ext uri="{FF2B5EF4-FFF2-40B4-BE49-F238E27FC236}">
                <a16:creationId xmlns:a16="http://schemas.microsoft.com/office/drawing/2014/main" id="{D1985011-B543-05D0-FA5F-6C7208B18B65}"/>
              </a:ext>
            </a:extLst>
          </p:cNvPr>
          <p:cNvSpPr>
            <a:spLocks noGrp="1"/>
          </p:cNvSpPr>
          <p:nvPr>
            <p:ph type="subTitle" idx="1" hasCustomPrompt="1"/>
          </p:nvPr>
        </p:nvSpPr>
        <p:spPr>
          <a:xfrm>
            <a:off x="2167128" y="3927730"/>
            <a:ext cx="4544568" cy="369460"/>
          </a:xfrm>
          <a:prstGeom prst="rect">
            <a:avLst/>
          </a:prstGeom>
        </p:spPr>
        <p:txBody>
          <a:bodyPr>
            <a:spAutoFit/>
          </a:bodyPr>
          <a:lstStyle>
            <a:lvl1pPr marL="0" marR="0" indent="0" algn="l" defTabSz="914354" rtl="0" eaLnBrk="1" fontAlgn="auto" latinLnBrk="0" hangingPunct="1">
              <a:lnSpc>
                <a:spcPct val="100000"/>
              </a:lnSpc>
              <a:spcBef>
                <a:spcPts val="0"/>
              </a:spcBef>
              <a:spcAft>
                <a:spcPts val="0"/>
              </a:spcAft>
              <a:buClrTx/>
              <a:buSzPct val="100000"/>
              <a:buFont typeface="Arial" panose="020B0604020202020204" pitchFamily="34" charset="0"/>
              <a:buNone/>
              <a:tabLst/>
              <a:defRPr sz="1801">
                <a:solidFill>
                  <a:srgbClr val="002856"/>
                </a:solidFill>
              </a:defRPr>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add Presenter Name</a:t>
            </a:r>
          </a:p>
        </p:txBody>
      </p:sp>
      <p:pic>
        <p:nvPicPr>
          <p:cNvPr id="3" name="Picture 2">
            <a:extLst>
              <a:ext uri="{FF2B5EF4-FFF2-40B4-BE49-F238E27FC236}">
                <a16:creationId xmlns:a16="http://schemas.microsoft.com/office/drawing/2014/main" id="{ADEE9A4D-FF33-A7D5-CDB6-EEEBECAC1E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88691" y="6056352"/>
            <a:ext cx="2057936" cy="468272"/>
          </a:xfrm>
          <a:prstGeom prst="rect">
            <a:avLst/>
          </a:prstGeom>
        </p:spPr>
      </p:pic>
      <p:grpSp>
        <p:nvGrpSpPr>
          <p:cNvPr id="5" name="Group 4">
            <a:extLst>
              <a:ext uri="{FF2B5EF4-FFF2-40B4-BE49-F238E27FC236}">
                <a16:creationId xmlns:a16="http://schemas.microsoft.com/office/drawing/2014/main" id="{9A3D7B8C-9EF5-37B1-1A36-B1D408145961}"/>
              </a:ext>
            </a:extLst>
          </p:cNvPr>
          <p:cNvGrpSpPr/>
          <p:nvPr userDrawn="1"/>
        </p:nvGrpSpPr>
        <p:grpSpPr>
          <a:xfrm>
            <a:off x="7924646" y="1601991"/>
            <a:ext cx="2969055" cy="2776196"/>
            <a:chOff x="5728043" y="1117426"/>
            <a:chExt cx="2968281" cy="2776196"/>
          </a:xfrm>
        </p:grpSpPr>
        <p:sp>
          <p:nvSpPr>
            <p:cNvPr id="6" name="Rectangle 5">
              <a:extLst>
                <a:ext uri="{FF2B5EF4-FFF2-40B4-BE49-F238E27FC236}">
                  <a16:creationId xmlns:a16="http://schemas.microsoft.com/office/drawing/2014/main" id="{296CDA84-DC25-C56C-91FA-E2E933F24F55}"/>
                </a:ext>
              </a:extLst>
            </p:cNvPr>
            <p:cNvSpPr/>
            <p:nvPr/>
          </p:nvSpPr>
          <p:spPr>
            <a:xfrm>
              <a:off x="5728043" y="1117426"/>
              <a:ext cx="2968281" cy="2263312"/>
            </a:xfrm>
            <a:prstGeom prst="rect">
              <a:avLst/>
            </a:prstGeom>
          </p:spPr>
          <p:txBody>
            <a:bodyPr wrap="square" rIns="0">
              <a:spAutoFit/>
            </a:bodyPr>
            <a:lstStyle/>
            <a:p>
              <a:pPr>
                <a:spcAft>
                  <a:spcPts val="1801"/>
                </a:spcAft>
              </a:pPr>
              <a:r>
                <a:rPr lang="en-US" sz="1401">
                  <a:solidFill>
                    <a:srgbClr val="002856"/>
                  </a:solidFill>
                </a:rPr>
                <a:t>While we wait for everyone to </a:t>
              </a:r>
              <a:br>
                <a:rPr lang="en-US" sz="1401">
                  <a:solidFill>
                    <a:srgbClr val="002856"/>
                  </a:solidFill>
                </a:rPr>
              </a:br>
              <a:r>
                <a:rPr lang="en-US" sz="1401">
                  <a:solidFill>
                    <a:srgbClr val="002856"/>
                  </a:solidFill>
                </a:rPr>
                <a:t>join, please use the chat box to share with the group your </a:t>
              </a:r>
              <a:r>
                <a:rPr lang="en-US" sz="1401" b="1">
                  <a:solidFill>
                    <a:srgbClr val="FF540A"/>
                  </a:solidFill>
                </a:rPr>
                <a:t>name, organization and where you are dialing in from.</a:t>
              </a:r>
            </a:p>
            <a:p>
              <a:pPr>
                <a:spcAft>
                  <a:spcPts val="1801"/>
                </a:spcAft>
              </a:pPr>
              <a:r>
                <a:rPr lang="en-US" sz="1401">
                  <a:solidFill>
                    <a:srgbClr val="002856"/>
                  </a:solidFill>
                </a:rPr>
                <a:t>Click the </a:t>
              </a:r>
              <a:r>
                <a:rPr lang="en-US" sz="1401" b="1">
                  <a:solidFill>
                    <a:srgbClr val="FF540A"/>
                  </a:solidFill>
                </a:rPr>
                <a:t>word bubble </a:t>
              </a:r>
              <a:r>
                <a:rPr lang="en-US" sz="1401">
                  <a:solidFill>
                    <a:srgbClr val="002856"/>
                  </a:solidFill>
                </a:rPr>
                <a:t>at the bottom of your screen to open the chat box. Be sure to exit the full screen mode </a:t>
              </a:r>
              <a:br>
                <a:rPr lang="en-US" sz="1401">
                  <a:solidFill>
                    <a:srgbClr val="002856"/>
                  </a:solidFill>
                </a:rPr>
              </a:br>
              <a:r>
                <a:rPr lang="en-US" sz="1401">
                  <a:solidFill>
                    <a:srgbClr val="002856"/>
                  </a:solidFill>
                </a:rPr>
                <a:t>to see this option.</a:t>
              </a:r>
            </a:p>
          </p:txBody>
        </p:sp>
        <p:grpSp>
          <p:nvGrpSpPr>
            <p:cNvPr id="7" name="Group 6">
              <a:extLst>
                <a:ext uri="{FF2B5EF4-FFF2-40B4-BE49-F238E27FC236}">
                  <a16:creationId xmlns:a16="http://schemas.microsoft.com/office/drawing/2014/main" id="{84BFE4C4-8950-5E29-304C-B845DD5422FC}"/>
                </a:ext>
              </a:extLst>
            </p:cNvPr>
            <p:cNvGrpSpPr/>
            <p:nvPr/>
          </p:nvGrpSpPr>
          <p:grpSpPr>
            <a:xfrm>
              <a:off x="5753376" y="3401866"/>
              <a:ext cx="2560852" cy="491756"/>
              <a:chOff x="2977976" y="3206309"/>
              <a:chExt cx="3917934" cy="752354"/>
            </a:xfrm>
          </p:grpSpPr>
          <p:pic>
            <p:nvPicPr>
              <p:cNvPr id="8" name="Google Shape;546;g72755d2311_17_71">
                <a:extLst>
                  <a:ext uri="{FF2B5EF4-FFF2-40B4-BE49-F238E27FC236}">
                    <a16:creationId xmlns:a16="http://schemas.microsoft.com/office/drawing/2014/main" id="{EFAF16A1-6A28-BD79-7F4F-177DD18FFAFF}"/>
                  </a:ext>
                </a:extLst>
              </p:cNvPr>
              <p:cNvPicPr preferRelativeResize="0">
                <a:picLocks/>
              </p:cNvPicPr>
              <p:nvPr/>
            </p:nvPicPr>
            <p:blipFill rotWithShape="1">
              <a:blip r:embed="rId4">
                <a:alphaModFix/>
              </a:blip>
              <a:srcRect l="10167" t="40484" r="12450" b="5314"/>
              <a:stretch/>
            </p:blipFill>
            <p:spPr>
              <a:xfrm>
                <a:off x="2977976" y="3279363"/>
                <a:ext cx="3917934" cy="570293"/>
              </a:xfrm>
              <a:prstGeom prst="rect">
                <a:avLst/>
              </a:prstGeom>
              <a:noFill/>
              <a:ln>
                <a:noFill/>
              </a:ln>
            </p:spPr>
          </p:pic>
          <p:sp>
            <p:nvSpPr>
              <p:cNvPr id="9" name="Rectangle 8">
                <a:extLst>
                  <a:ext uri="{FF2B5EF4-FFF2-40B4-BE49-F238E27FC236}">
                    <a16:creationId xmlns:a16="http://schemas.microsoft.com/office/drawing/2014/main" id="{4F14E217-44C3-BCAF-EDB4-0DEABB358669}"/>
                  </a:ext>
                </a:extLst>
              </p:cNvPr>
              <p:cNvSpPr/>
              <p:nvPr/>
            </p:nvSpPr>
            <p:spPr>
              <a:xfrm>
                <a:off x="4907666" y="3206309"/>
                <a:ext cx="682906" cy="752354"/>
              </a:xfrm>
              <a:prstGeom prst="rect">
                <a:avLst/>
              </a:prstGeom>
              <a:noFill/>
              <a:ln w="25400">
                <a:solidFill>
                  <a:srgbClr val="FF54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grpSp>
      </p:grpSp>
    </p:spTree>
    <p:extLst>
      <p:ext uri="{BB962C8B-B14F-4D97-AF65-F5344CB8AC3E}">
        <p14:creationId xmlns:p14="http://schemas.microsoft.com/office/powerpoint/2010/main" val="1455198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4185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166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ules of Engag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7C95B-5A66-1241-B560-35CDE26DE4F0}"/>
              </a:ext>
            </a:extLst>
          </p:cNvPr>
          <p:cNvSpPr txBox="1">
            <a:spLocks/>
          </p:cNvSpPr>
          <p:nvPr userDrawn="1"/>
        </p:nvSpPr>
        <p:spPr>
          <a:xfrm>
            <a:off x="457200" y="1524002"/>
            <a:ext cx="11274552" cy="3170099"/>
          </a:xfrm>
          <a:prstGeom prst="rect">
            <a:avLst/>
          </a:prstGeom>
        </p:spPr>
        <p:txBody>
          <a:bodyPr wrap="square" lIns="0" tIns="0" rIns="0" bIns="0">
            <a:spAutoFit/>
          </a:bodyPr>
          <a:lstStyle>
            <a:lvl1pPr marL="171450" indent="-171450" algn="l" defTabSz="685800" rtl="0" eaLnBrk="1" latinLnBrk="0" hangingPunct="1">
              <a:lnSpc>
                <a:spcPct val="90000"/>
              </a:lnSpc>
              <a:spcBef>
                <a:spcPts val="900"/>
              </a:spcBef>
              <a:spcAft>
                <a:spcPts val="0"/>
              </a:spcAft>
              <a:buSzPct val="100000"/>
              <a:buFont typeface="Arial" panose="020B0604020202020204" pitchFamily="34" charset="0"/>
              <a:buChar char="•"/>
              <a:defRPr sz="1800" kern="1200">
                <a:solidFill>
                  <a:schemeClr val="tx1"/>
                </a:solidFill>
                <a:latin typeface="+mn-lt"/>
                <a:ea typeface="+mn-ea"/>
                <a:cs typeface="+mn-cs"/>
              </a:defRPr>
            </a:lvl1pPr>
            <a:lvl2pPr marL="411480" indent="-171450" algn="l" defTabSz="685800" rtl="0" eaLnBrk="1" latinLnBrk="0" hangingPunct="1">
              <a:lnSpc>
                <a:spcPct val="90000"/>
              </a:lnSpc>
              <a:spcBef>
                <a:spcPts val="900"/>
              </a:spcBef>
              <a:spcAft>
                <a:spcPts val="0"/>
              </a:spcAft>
              <a:buSzPct val="90000"/>
              <a:buFont typeface="Arial" panose="020B0604020202020204" pitchFamily="34" charset="0"/>
              <a:buChar char="–"/>
              <a:defRPr sz="1800" kern="1200">
                <a:solidFill>
                  <a:schemeClr val="tx1"/>
                </a:solidFill>
                <a:latin typeface="+mn-lt"/>
                <a:ea typeface="+mn-ea"/>
                <a:cs typeface="+mn-cs"/>
              </a:defRPr>
            </a:lvl2pPr>
            <a:lvl3pPr marL="582930" indent="-171450" algn="l" defTabSz="685800" rtl="0" eaLnBrk="1" latinLnBrk="0" hangingPunct="1">
              <a:lnSpc>
                <a:spcPct val="90000"/>
              </a:lnSpc>
              <a:spcBef>
                <a:spcPts val="900"/>
              </a:spcBef>
              <a:spcAft>
                <a:spcPts val="0"/>
              </a:spcAft>
              <a:buSzPct val="100000"/>
              <a:buFont typeface="Arial" panose="020B0604020202020204" pitchFamily="34" charset="0"/>
              <a:buChar char="•"/>
              <a:defRPr sz="1800" kern="1200">
                <a:solidFill>
                  <a:schemeClr val="tx1"/>
                </a:solidFill>
                <a:latin typeface="+mn-lt"/>
                <a:ea typeface="+mn-ea"/>
                <a:cs typeface="+mn-cs"/>
              </a:defRPr>
            </a:lvl3pPr>
            <a:lvl4pPr marL="788670" indent="-171450" algn="l" defTabSz="685800" rtl="0" eaLnBrk="1" latinLnBrk="0" hangingPunct="1">
              <a:lnSpc>
                <a:spcPct val="90000"/>
              </a:lnSpc>
              <a:spcBef>
                <a:spcPts val="900"/>
              </a:spcBef>
              <a:spcAft>
                <a:spcPts val="0"/>
              </a:spcAft>
              <a:buSzPct val="90000"/>
              <a:buFont typeface="Arial" panose="020B0604020202020204" pitchFamily="34" charset="0"/>
              <a:buChar char="–"/>
              <a:defRPr sz="1800" kern="1200">
                <a:solidFill>
                  <a:schemeClr val="tx1"/>
                </a:solidFill>
                <a:latin typeface="+mn-lt"/>
                <a:ea typeface="+mn-ea"/>
                <a:cs typeface="+mn-cs"/>
              </a:defRPr>
            </a:lvl4pPr>
            <a:lvl5pPr marL="960120" indent="-171450" algn="l" defTabSz="685800" rtl="0" eaLnBrk="1" latinLnBrk="0" hangingPunct="1">
              <a:lnSpc>
                <a:spcPct val="90000"/>
              </a:lnSpc>
              <a:spcBef>
                <a:spcPts val="900"/>
              </a:spcBef>
              <a:spcAft>
                <a:spcPts val="0"/>
              </a:spcAft>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3728" indent="-173728">
              <a:lnSpc>
                <a:spcPct val="100000"/>
              </a:lnSpc>
              <a:spcBef>
                <a:spcPts val="0"/>
              </a:spcBef>
              <a:spcAft>
                <a:spcPts val="1200"/>
              </a:spcAft>
              <a:buSzPts val="1200"/>
            </a:pPr>
            <a:r>
              <a:rPr lang="en-US" sz="1600" b="1">
                <a:ea typeface="Arial"/>
                <a:cs typeface="Arial"/>
                <a:sym typeface="Arial"/>
              </a:rPr>
              <a:t>Your Participation — </a:t>
            </a:r>
            <a:r>
              <a:rPr lang="en-US" sz="1600">
                <a:ea typeface="Arial"/>
                <a:cs typeface="Arial"/>
                <a:sym typeface="Arial"/>
              </a:rPr>
              <a:t>Your participation in these sessions is governed by the standard terms of our Master Client Agreement. Contact your Gartner representative for details. </a:t>
            </a:r>
          </a:p>
          <a:p>
            <a:pPr marL="173728" indent="-173728">
              <a:lnSpc>
                <a:spcPct val="100000"/>
              </a:lnSpc>
              <a:spcBef>
                <a:spcPts val="0"/>
              </a:spcBef>
              <a:spcAft>
                <a:spcPts val="1200"/>
              </a:spcAft>
              <a:buSzPts val="1200"/>
            </a:pPr>
            <a:r>
              <a:rPr lang="en-US" sz="1600" b="1">
                <a:ea typeface="Arial"/>
                <a:cs typeface="Arial"/>
                <a:sym typeface="Arial"/>
              </a:rPr>
              <a:t>Antitrust Compliance Policy Statement — </a:t>
            </a:r>
            <a:r>
              <a:rPr lang="en-US" sz="1600">
                <a:ea typeface="Arial"/>
                <a:cs typeface="Arial"/>
                <a:sym typeface="Arial"/>
              </a:rPr>
              <a:t>It is the obligation of all participants in any Gartner peer activity to comply at all times with all applicable antitrust laws, and to refrain from engaging in anticompetitive conduct. For further guidance, please see Gartner’s complete antitrust policy on gartner.com.</a:t>
            </a:r>
          </a:p>
          <a:p>
            <a:pPr marL="173728" indent="-173728">
              <a:lnSpc>
                <a:spcPct val="100000"/>
              </a:lnSpc>
              <a:spcBef>
                <a:spcPts val="0"/>
              </a:spcBef>
              <a:spcAft>
                <a:spcPts val="1200"/>
              </a:spcAft>
              <a:buSzPts val="1200"/>
            </a:pPr>
            <a:r>
              <a:rPr lang="en-US" sz="1600" b="1">
                <a:ea typeface="Arial"/>
                <a:cs typeface="Arial"/>
                <a:sym typeface="Arial"/>
              </a:rPr>
              <a:t>Recording — </a:t>
            </a:r>
            <a:r>
              <a:rPr lang="en-US" sz="1600">
                <a:ea typeface="Arial"/>
                <a:cs typeface="Arial"/>
                <a:sym typeface="Arial"/>
              </a:rPr>
              <a:t>Gartner may record this session for training, quality and general research purposes. Recordings may be made available on Gartner.com or otherwise distributed. Closed captioning may be enabled during this session and will be included in the recording.  </a:t>
            </a:r>
          </a:p>
          <a:p>
            <a:pPr marL="173728" indent="-173728">
              <a:lnSpc>
                <a:spcPct val="100000"/>
              </a:lnSpc>
              <a:spcBef>
                <a:spcPts val="0"/>
              </a:spcBef>
              <a:spcAft>
                <a:spcPts val="1200"/>
              </a:spcAft>
              <a:buSzPct val="100000"/>
            </a:pPr>
            <a:r>
              <a:rPr lang="en-US" sz="1600" b="1">
                <a:ea typeface="Arial"/>
                <a:cs typeface="Arial"/>
                <a:sym typeface="Arial"/>
              </a:rPr>
              <a:t>Legal &amp; Investment Disclaimer — </a:t>
            </a:r>
            <a:r>
              <a:rPr lang="en-US" sz="1600" b="0">
                <a:ea typeface="Arial"/>
                <a:cs typeface="Arial"/>
                <a:sym typeface="Arial"/>
              </a:rPr>
              <a:t>While Gartner research may touch upon legal and investment issues, we are not in the business of providing legal or investment advice. For all legal issues, we encourage you to consult with your legal counsel before applying the guidance and recommendations contained in our research.</a:t>
            </a:r>
          </a:p>
        </p:txBody>
      </p:sp>
      <p:sp>
        <p:nvSpPr>
          <p:cNvPr id="4" name="Title 5">
            <a:extLst>
              <a:ext uri="{FF2B5EF4-FFF2-40B4-BE49-F238E27FC236}">
                <a16:creationId xmlns:a16="http://schemas.microsoft.com/office/drawing/2014/main" id="{ECBED653-DB52-994F-83A0-F9AECD34607D}"/>
              </a:ext>
            </a:extLst>
          </p:cNvPr>
          <p:cNvSpPr txBox="1">
            <a:spLocks/>
          </p:cNvSpPr>
          <p:nvPr userDrawn="1"/>
        </p:nvSpPr>
        <p:spPr>
          <a:xfrm>
            <a:off x="457200" y="361955"/>
            <a:ext cx="11274552" cy="443198"/>
          </a:xfrm>
          <a:prstGeom prst="rect">
            <a:avLst/>
          </a:prstGeom>
        </p:spPr>
        <p:txBody>
          <a:bodyPr vert="horz" lIns="0" tIns="0" rIns="0" bIns="0" rtlCol="0" anchor="t" anchorCtr="0">
            <a:spAutoFit/>
          </a:bodyPr>
          <a:lstStyle>
            <a:lvl1pPr algn="l" defTabSz="914400" rtl="0" eaLnBrk="1" latinLnBrk="0" hangingPunct="1">
              <a:lnSpc>
                <a:spcPct val="90000"/>
              </a:lnSpc>
              <a:spcBef>
                <a:spcPts val="0"/>
              </a:spcBef>
              <a:spcAft>
                <a:spcPts val="1200"/>
              </a:spcAft>
              <a:buNone/>
              <a:defRPr sz="2800" kern="1200">
                <a:solidFill>
                  <a:schemeClr val="tx2"/>
                </a:solidFill>
                <a:latin typeface="+mj-lt"/>
                <a:ea typeface="+mj-ea"/>
                <a:cs typeface="+mj-cs"/>
              </a:defRPr>
            </a:lvl1pPr>
          </a:lstStyle>
          <a:p>
            <a:r>
              <a:rPr lang="en-US" sz="3200"/>
              <a:t>Rules of Engagement</a:t>
            </a:r>
          </a:p>
        </p:txBody>
      </p:sp>
    </p:spTree>
    <p:extLst>
      <p:ext uri="{BB962C8B-B14F-4D97-AF65-F5344CB8AC3E}">
        <p14:creationId xmlns:p14="http://schemas.microsoft.com/office/powerpoint/2010/main" val="19808778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titrust Compliance Statement">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CBED653-DB52-994F-83A0-F9AECD34607D}"/>
              </a:ext>
            </a:extLst>
          </p:cNvPr>
          <p:cNvSpPr txBox="1">
            <a:spLocks/>
          </p:cNvSpPr>
          <p:nvPr userDrawn="1"/>
        </p:nvSpPr>
        <p:spPr>
          <a:xfrm>
            <a:off x="457200" y="361956"/>
            <a:ext cx="11274552" cy="443198"/>
          </a:xfrm>
          <a:prstGeom prst="rect">
            <a:avLst/>
          </a:prstGeom>
        </p:spPr>
        <p:txBody>
          <a:bodyPr vert="horz" lIns="0" tIns="0" rIns="0" bIns="0" rtlCol="0" anchor="t" anchorCtr="0">
            <a:spAutoFit/>
          </a:bodyPr>
          <a:lstStyle>
            <a:lvl1pPr algn="l" defTabSz="914400" rtl="0" eaLnBrk="1" latinLnBrk="0" hangingPunct="1">
              <a:lnSpc>
                <a:spcPct val="90000"/>
              </a:lnSpc>
              <a:spcBef>
                <a:spcPts val="0"/>
              </a:spcBef>
              <a:spcAft>
                <a:spcPts val="1200"/>
              </a:spcAft>
              <a:buNone/>
              <a:defRPr sz="2800" kern="1200">
                <a:solidFill>
                  <a:schemeClr val="tx2"/>
                </a:solidFill>
                <a:latin typeface="+mj-lt"/>
                <a:ea typeface="+mj-ea"/>
                <a:cs typeface="+mj-cs"/>
              </a:defRPr>
            </a:lvl1pPr>
          </a:lstStyle>
          <a:p>
            <a:r>
              <a:rPr lang="en-US" sz="3200"/>
              <a:t>Gartner Antitrust Compliance Statement</a:t>
            </a:r>
          </a:p>
        </p:txBody>
      </p:sp>
      <p:sp>
        <p:nvSpPr>
          <p:cNvPr id="5" name="TextBox 4">
            <a:extLst>
              <a:ext uri="{FF2B5EF4-FFF2-40B4-BE49-F238E27FC236}">
                <a16:creationId xmlns:a16="http://schemas.microsoft.com/office/drawing/2014/main" id="{36E413DA-F9C6-BA4D-98ED-614C89CDBE86}"/>
              </a:ext>
            </a:extLst>
          </p:cNvPr>
          <p:cNvSpPr txBox="1"/>
          <p:nvPr userDrawn="1"/>
        </p:nvSpPr>
        <p:spPr>
          <a:xfrm>
            <a:off x="457203" y="1484090"/>
            <a:ext cx="11280775" cy="4816703"/>
          </a:xfrm>
          <a:prstGeom prst="rect">
            <a:avLst/>
          </a:prstGeom>
          <a:noFill/>
        </p:spPr>
        <p:txBody>
          <a:bodyPr wrap="square" lIns="0" tIns="0" rIns="0" bIns="0" rtlCol="0" anchor="b" anchorCtr="0">
            <a:spAutoFit/>
          </a:bodyPr>
          <a:lstStyle/>
          <a:p>
            <a:pPr marL="0" indent="0">
              <a:buNone/>
            </a:pPr>
            <a:r>
              <a:rPr lang="en-US" sz="1200"/>
              <a:t>At Gartner, antitrust compliance is the responsibility of every peer activity participant. As such, it is the obligation of each participant in this peer activity to comply at all times with all applicable antitrust laws, and to refrain from engaging in any anticompetitive conduct. This includes, but is not limited to, the following:</a:t>
            </a:r>
          </a:p>
          <a:p>
            <a:pPr marL="0" indent="0">
              <a:buNone/>
            </a:pPr>
            <a:endParaRPr lang="en-US" sz="1200"/>
          </a:p>
          <a:p>
            <a:pPr marL="171442" indent="-171442">
              <a:spcAft>
                <a:spcPts val="601"/>
              </a:spcAft>
              <a:buFont typeface="Arial" panose="020B0604020202020204" pitchFamily="34" charset="0"/>
              <a:buChar char="•"/>
            </a:pPr>
            <a:r>
              <a:rPr lang="en-US" sz="1200"/>
              <a:t>Discussing or actively setting prices or production capacity.</a:t>
            </a:r>
          </a:p>
          <a:p>
            <a:pPr marL="171442" indent="-171442">
              <a:spcAft>
                <a:spcPts val="601"/>
              </a:spcAft>
              <a:buFont typeface="Arial" panose="020B0604020202020204" pitchFamily="34" charset="0"/>
              <a:buChar char="•"/>
            </a:pPr>
            <a:r>
              <a:rPr lang="en-US" sz="1200"/>
              <a:t>Discussing or disclosing customer-specific information.</a:t>
            </a:r>
          </a:p>
          <a:p>
            <a:pPr marL="171442" indent="-171442">
              <a:spcAft>
                <a:spcPts val="601"/>
              </a:spcAft>
              <a:buFont typeface="Arial" panose="020B0604020202020204" pitchFamily="34" charset="0"/>
              <a:buChar char="•"/>
            </a:pPr>
            <a:r>
              <a:rPr lang="en-US" sz="1200"/>
              <a:t>Discussing or actively dividing or allocating markets or customers.</a:t>
            </a:r>
          </a:p>
          <a:p>
            <a:pPr marL="171442" indent="-171442">
              <a:spcAft>
                <a:spcPts val="601"/>
              </a:spcAft>
              <a:buFont typeface="Arial" panose="020B0604020202020204" pitchFamily="34" charset="0"/>
              <a:buChar char="•"/>
            </a:pPr>
            <a:r>
              <a:rPr lang="en-US" sz="1200"/>
              <a:t>Discussing or actively engaging in boycotts or refusals to deal.</a:t>
            </a:r>
          </a:p>
          <a:p>
            <a:pPr marL="171442" indent="-171442">
              <a:spcAft>
                <a:spcPts val="601"/>
              </a:spcAft>
              <a:buFont typeface="Arial" panose="020B0604020202020204" pitchFamily="34" charset="0"/>
              <a:buChar char="•"/>
            </a:pPr>
            <a:r>
              <a:rPr lang="en-US" sz="1200"/>
              <a:t>Discussing or taking joint action against a customer, supplier, distributor, or competitor.</a:t>
            </a:r>
          </a:p>
          <a:p>
            <a:endParaRPr lang="en-US" sz="1200"/>
          </a:p>
          <a:p>
            <a:pPr marL="0" indent="0">
              <a:buNone/>
            </a:pPr>
            <a:r>
              <a:rPr lang="en-US" sz="1200"/>
              <a:t>Please note the above list is not comprehensive, and that your approach to mitigating antitrust risk will vary depending on the nature of the situation and the discussions. Participants who have any questions in this regard should consult their own legal counsel.</a:t>
            </a:r>
          </a:p>
          <a:p>
            <a:pPr marL="0" indent="0">
              <a:buNone/>
            </a:pPr>
            <a:endParaRPr lang="en-US" sz="1200"/>
          </a:p>
          <a:p>
            <a:pPr marL="0" indent="0">
              <a:buNone/>
            </a:pPr>
            <a:r>
              <a:rPr lang="en-US" sz="1200"/>
              <a:t>Gartner assumes no responsibility for ensuring that discussions conducted during peer activities are appropriate and are not in violation of antitrust or competition law.</a:t>
            </a:r>
          </a:p>
          <a:p>
            <a:pPr marL="0" indent="0">
              <a:buNone/>
            </a:pPr>
            <a:endParaRPr lang="en-US" sz="1200"/>
          </a:p>
          <a:p>
            <a:pPr marL="0" marR="0" lvl="0" indent="0" algn="l" defTabSz="914354" rtl="0" eaLnBrk="1" fontAlgn="auto" latinLnBrk="0" hangingPunct="1">
              <a:lnSpc>
                <a:spcPct val="100000"/>
              </a:lnSpc>
              <a:spcBef>
                <a:spcPts val="0"/>
              </a:spcBef>
              <a:spcAft>
                <a:spcPts val="0"/>
              </a:spcAft>
              <a:buClrTx/>
              <a:buSzTx/>
              <a:buFontTx/>
              <a:buNone/>
              <a:tabLst/>
              <a:defRPr/>
            </a:pPr>
            <a:r>
              <a:rPr lang="en-GB" altLang="ko-KR" sz="1200">
                <a:latin typeface="Arial" panose="020B0604020202020204" pitchFamily="34" charset="0"/>
                <a:ea typeface="Calibri" panose="020F0502020204030204" pitchFamily="34" charset="0"/>
                <a:cs typeface="Times New Roman" panose="02020603050405020304" pitchFamily="18" charset="0"/>
              </a:rPr>
              <a:t>For further guidance, please see Gartner’s complete policy at</a:t>
            </a:r>
            <a:r>
              <a:rPr lang="en-US" altLang="ko-KR" sz="1200">
                <a:latin typeface="Arial" panose="020B0604020202020204" pitchFamily="34" charset="0"/>
              </a:rPr>
              <a:t> </a:t>
            </a:r>
            <a:r>
              <a:rPr lang="en-US" altLang="ko-KR" sz="1200">
                <a:solidFill>
                  <a:srgbClr val="000000"/>
                </a:solidFill>
                <a:latin typeface="Arial" panose="020B0604020202020204" pitchFamily="34" charset="0"/>
                <a:ea typeface="Calibri" panose="020F0502020204030204" pitchFamily="34" charset="0"/>
                <a:cs typeface="Times New Roman" panose="02020603050405020304" pitchFamily="18" charset="0"/>
                <a:hlinkClick r:id="rId2"/>
              </a:rPr>
              <a:t>https://www.gartner.com/en/about/policies/antitrust-guideline</a:t>
            </a:r>
            <a:r>
              <a:rPr lang="en-US" altLang="ko-KR" sz="1200">
                <a:latin typeface="Arial" panose="020B0604020202020204" pitchFamily="34" charset="0"/>
                <a:ea typeface="Calibri" panose="020F0502020204030204" pitchFamily="34" charset="0"/>
                <a:cs typeface="Times New Roman" panose="02020603050405020304" pitchFamily="18" charset="0"/>
                <a:hlinkClick r:id="rId2"/>
              </a:rPr>
              <a:t>s</a:t>
            </a:r>
            <a:r>
              <a:rPr lang="en-US" altLang="ko-KR" sz="1200">
                <a:latin typeface="Arial" panose="020B0604020202020204" pitchFamily="34" charset="0"/>
                <a:ea typeface="Calibri" panose="020F0502020204030204" pitchFamily="34" charset="0"/>
                <a:cs typeface="Times New Roman" panose="02020603050405020304" pitchFamily="18" charset="0"/>
              </a:rPr>
              <a:t>.</a:t>
            </a:r>
          </a:p>
          <a:p>
            <a:pPr marL="0" indent="0">
              <a:buNone/>
            </a:pPr>
            <a:br>
              <a:rPr lang="en-US" sz="1200"/>
            </a:br>
            <a:endParaRPr lang="en-US" sz="1200"/>
          </a:p>
          <a:p>
            <a:r>
              <a:rPr lang="en-US" sz="1200"/>
              <a:t>© 2023 Gartner, Inc. and/or its affiliates. All rights reserved. Gartner is a registered trademark of Gartner, Inc. and its affiliates. This publication </a:t>
            </a:r>
            <a:br>
              <a:rPr lang="en-US" sz="1200"/>
            </a:br>
            <a:r>
              <a:rPr lang="en-US" sz="1200"/>
              <a:t>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1200">
                <a:hlinkClick r:id="rId3"/>
              </a:rPr>
              <a:t>Gartner’s Usage Policy</a:t>
            </a:r>
            <a:r>
              <a:rPr lang="en-US" sz="1200"/>
              <a:t>. Gartner prides itself on its reputation for independence and objectivity. Its research is produced independently by its research organization without input or influence from any third party. For further information, see “</a:t>
            </a:r>
            <a:r>
              <a:rPr lang="en-US" sz="1200">
                <a:hlinkClick r:id="rId4"/>
              </a:rPr>
              <a:t>Guiding Principles on Independence and Objectivity</a:t>
            </a:r>
            <a:r>
              <a:rPr lang="en-US" sz="1200"/>
              <a:t>.”</a:t>
            </a:r>
          </a:p>
        </p:txBody>
      </p:sp>
    </p:spTree>
    <p:extLst>
      <p:ext uri="{BB962C8B-B14F-4D97-AF65-F5344CB8AC3E}">
        <p14:creationId xmlns:p14="http://schemas.microsoft.com/office/powerpoint/2010/main" val="23261776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igure 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3F5EAD9C-9579-E647-BFE6-AB7F9D290F88}"/>
              </a:ext>
            </a:extLst>
          </p:cNvPr>
          <p:cNvSpPr>
            <a:spLocks noGrp="1"/>
          </p:cNvSpPr>
          <p:nvPr>
            <p:ph type="body" sz="quarter" idx="10" hasCustomPrompt="1"/>
          </p:nvPr>
        </p:nvSpPr>
        <p:spPr>
          <a:xfrm>
            <a:off x="468493" y="868002"/>
            <a:ext cx="11274425"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4" name="Text Placeholder 3">
            <a:extLst>
              <a:ext uri="{FF2B5EF4-FFF2-40B4-BE49-F238E27FC236}">
                <a16:creationId xmlns:a16="http://schemas.microsoft.com/office/drawing/2014/main" id="{10B0379F-E75B-774A-A81E-F074F0F69882}"/>
              </a:ext>
            </a:extLst>
          </p:cNvPr>
          <p:cNvSpPr>
            <a:spLocks noGrp="1"/>
          </p:cNvSpPr>
          <p:nvPr>
            <p:ph type="body" sz="quarter" idx="11" hasCustomPrompt="1"/>
          </p:nvPr>
        </p:nvSpPr>
        <p:spPr>
          <a:xfrm>
            <a:off x="468493" y="1149177"/>
            <a:ext cx="11274425"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Tree>
    <p:extLst>
      <p:ext uri="{BB962C8B-B14F-4D97-AF65-F5344CB8AC3E}">
        <p14:creationId xmlns:p14="http://schemas.microsoft.com/office/powerpoint/2010/main" val="36185704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igure Title 2 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B0F7A62B-7869-3E49-B4C0-1F2B79D96505}"/>
              </a:ext>
            </a:extLst>
          </p:cNvPr>
          <p:cNvSpPr>
            <a:spLocks noGrp="1"/>
          </p:cNvSpPr>
          <p:nvPr>
            <p:ph type="body" sz="quarter" idx="10" hasCustomPrompt="1"/>
          </p:nvPr>
        </p:nvSpPr>
        <p:spPr>
          <a:xfrm>
            <a:off x="468489" y="863613"/>
            <a:ext cx="5486400"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6" name="Text Placeholder 3">
            <a:extLst>
              <a:ext uri="{FF2B5EF4-FFF2-40B4-BE49-F238E27FC236}">
                <a16:creationId xmlns:a16="http://schemas.microsoft.com/office/drawing/2014/main" id="{C38A6BCD-80DB-0E40-AC77-0F5146A7AACE}"/>
              </a:ext>
            </a:extLst>
          </p:cNvPr>
          <p:cNvSpPr>
            <a:spLocks noGrp="1"/>
          </p:cNvSpPr>
          <p:nvPr>
            <p:ph type="body" sz="quarter" idx="11" hasCustomPrompt="1"/>
          </p:nvPr>
        </p:nvSpPr>
        <p:spPr>
          <a:xfrm>
            <a:off x="468489" y="1144788"/>
            <a:ext cx="5486400"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
        <p:nvSpPr>
          <p:cNvPr id="7" name="Text Placeholder 3">
            <a:extLst>
              <a:ext uri="{FF2B5EF4-FFF2-40B4-BE49-F238E27FC236}">
                <a16:creationId xmlns:a16="http://schemas.microsoft.com/office/drawing/2014/main" id="{CA5B0FB6-DB25-5445-BF07-47F103EA9ED5}"/>
              </a:ext>
            </a:extLst>
          </p:cNvPr>
          <p:cNvSpPr>
            <a:spLocks noGrp="1"/>
          </p:cNvSpPr>
          <p:nvPr>
            <p:ph type="body" sz="quarter" idx="13" hasCustomPrompt="1"/>
          </p:nvPr>
        </p:nvSpPr>
        <p:spPr>
          <a:xfrm>
            <a:off x="6248401" y="863613"/>
            <a:ext cx="5486400"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8" name="Text Placeholder 3">
            <a:extLst>
              <a:ext uri="{FF2B5EF4-FFF2-40B4-BE49-F238E27FC236}">
                <a16:creationId xmlns:a16="http://schemas.microsoft.com/office/drawing/2014/main" id="{628402AF-FA2F-0A4C-A42A-6F851347A0BD}"/>
              </a:ext>
            </a:extLst>
          </p:cNvPr>
          <p:cNvSpPr>
            <a:spLocks noGrp="1"/>
          </p:cNvSpPr>
          <p:nvPr>
            <p:ph type="body" sz="quarter" idx="14" hasCustomPrompt="1"/>
          </p:nvPr>
        </p:nvSpPr>
        <p:spPr>
          <a:xfrm>
            <a:off x="6248401" y="1144788"/>
            <a:ext cx="5486400"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Tree>
    <p:extLst>
      <p:ext uri="{BB962C8B-B14F-4D97-AF65-F5344CB8AC3E}">
        <p14:creationId xmlns:p14="http://schemas.microsoft.com/office/powerpoint/2010/main" val="420926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4041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gure Title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3F5EAD9C-9579-E647-BFE6-AB7F9D290F88}"/>
              </a:ext>
            </a:extLst>
          </p:cNvPr>
          <p:cNvSpPr>
            <a:spLocks noGrp="1"/>
          </p:cNvSpPr>
          <p:nvPr>
            <p:ph type="body" sz="quarter" idx="10" hasCustomPrompt="1"/>
          </p:nvPr>
        </p:nvSpPr>
        <p:spPr>
          <a:xfrm>
            <a:off x="468493" y="868002"/>
            <a:ext cx="11274425"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4" name="Text Placeholder 3">
            <a:extLst>
              <a:ext uri="{FF2B5EF4-FFF2-40B4-BE49-F238E27FC236}">
                <a16:creationId xmlns:a16="http://schemas.microsoft.com/office/drawing/2014/main" id="{10B0379F-E75B-774A-A81E-F074F0F69882}"/>
              </a:ext>
            </a:extLst>
          </p:cNvPr>
          <p:cNvSpPr>
            <a:spLocks noGrp="1"/>
          </p:cNvSpPr>
          <p:nvPr>
            <p:ph type="body" sz="quarter" idx="11" hasCustomPrompt="1"/>
          </p:nvPr>
        </p:nvSpPr>
        <p:spPr>
          <a:xfrm>
            <a:off x="468493" y="1149177"/>
            <a:ext cx="11274425"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
        <p:nvSpPr>
          <p:cNvPr id="5" name="Text Placeholder 3">
            <a:extLst>
              <a:ext uri="{FF2B5EF4-FFF2-40B4-BE49-F238E27FC236}">
                <a16:creationId xmlns:a16="http://schemas.microsoft.com/office/drawing/2014/main" id="{F96AA39E-0AB1-8C4B-9EBF-5CDF1F9A272B}"/>
              </a:ext>
            </a:extLst>
          </p:cNvPr>
          <p:cNvSpPr>
            <a:spLocks noGrp="1"/>
          </p:cNvSpPr>
          <p:nvPr>
            <p:ph type="body" sz="quarter" idx="12" hasCustomPrompt="1"/>
          </p:nvPr>
        </p:nvSpPr>
        <p:spPr>
          <a:xfrm>
            <a:off x="463554" y="3503463"/>
            <a:ext cx="11274425"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6" name="Text Placeholder 3">
            <a:extLst>
              <a:ext uri="{FF2B5EF4-FFF2-40B4-BE49-F238E27FC236}">
                <a16:creationId xmlns:a16="http://schemas.microsoft.com/office/drawing/2014/main" id="{61E8694F-944D-7745-A1CA-0B66EA4C7657}"/>
              </a:ext>
            </a:extLst>
          </p:cNvPr>
          <p:cNvSpPr>
            <a:spLocks noGrp="1"/>
          </p:cNvSpPr>
          <p:nvPr>
            <p:ph type="body" sz="quarter" idx="13" hasCustomPrompt="1"/>
          </p:nvPr>
        </p:nvSpPr>
        <p:spPr>
          <a:xfrm>
            <a:off x="463554" y="3784638"/>
            <a:ext cx="11274425"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Tree>
    <p:extLst>
      <p:ext uri="{BB962C8B-B14F-4D97-AF65-F5344CB8AC3E}">
        <p14:creationId xmlns:p14="http://schemas.microsoft.com/office/powerpoint/2010/main" val="21812101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gure Title 2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B0F7A62B-7869-3E49-B4C0-1F2B79D96505}"/>
              </a:ext>
            </a:extLst>
          </p:cNvPr>
          <p:cNvSpPr>
            <a:spLocks noGrp="1"/>
          </p:cNvSpPr>
          <p:nvPr>
            <p:ph type="body" sz="quarter" idx="10" hasCustomPrompt="1"/>
          </p:nvPr>
        </p:nvSpPr>
        <p:spPr>
          <a:xfrm>
            <a:off x="468489" y="863613"/>
            <a:ext cx="5486400"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6" name="Text Placeholder 3">
            <a:extLst>
              <a:ext uri="{FF2B5EF4-FFF2-40B4-BE49-F238E27FC236}">
                <a16:creationId xmlns:a16="http://schemas.microsoft.com/office/drawing/2014/main" id="{C38A6BCD-80DB-0E40-AC77-0F5146A7AACE}"/>
              </a:ext>
            </a:extLst>
          </p:cNvPr>
          <p:cNvSpPr>
            <a:spLocks noGrp="1"/>
          </p:cNvSpPr>
          <p:nvPr>
            <p:ph type="body" sz="quarter" idx="11" hasCustomPrompt="1"/>
          </p:nvPr>
        </p:nvSpPr>
        <p:spPr>
          <a:xfrm>
            <a:off x="468489" y="1144788"/>
            <a:ext cx="5486400"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
        <p:nvSpPr>
          <p:cNvPr id="7" name="Text Placeholder 3">
            <a:extLst>
              <a:ext uri="{FF2B5EF4-FFF2-40B4-BE49-F238E27FC236}">
                <a16:creationId xmlns:a16="http://schemas.microsoft.com/office/drawing/2014/main" id="{CA5B0FB6-DB25-5445-BF07-47F103EA9ED5}"/>
              </a:ext>
            </a:extLst>
          </p:cNvPr>
          <p:cNvSpPr>
            <a:spLocks noGrp="1"/>
          </p:cNvSpPr>
          <p:nvPr>
            <p:ph type="body" sz="quarter" idx="13" hasCustomPrompt="1"/>
          </p:nvPr>
        </p:nvSpPr>
        <p:spPr>
          <a:xfrm>
            <a:off x="6248401" y="863613"/>
            <a:ext cx="5486400"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8" name="Text Placeholder 3">
            <a:extLst>
              <a:ext uri="{FF2B5EF4-FFF2-40B4-BE49-F238E27FC236}">
                <a16:creationId xmlns:a16="http://schemas.microsoft.com/office/drawing/2014/main" id="{628402AF-FA2F-0A4C-A42A-6F851347A0BD}"/>
              </a:ext>
            </a:extLst>
          </p:cNvPr>
          <p:cNvSpPr>
            <a:spLocks noGrp="1"/>
          </p:cNvSpPr>
          <p:nvPr>
            <p:ph type="body" sz="quarter" idx="14" hasCustomPrompt="1"/>
          </p:nvPr>
        </p:nvSpPr>
        <p:spPr>
          <a:xfrm>
            <a:off x="6248401" y="1144788"/>
            <a:ext cx="5486400"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
        <p:nvSpPr>
          <p:cNvPr id="9" name="Text Placeholder 3">
            <a:extLst>
              <a:ext uri="{FF2B5EF4-FFF2-40B4-BE49-F238E27FC236}">
                <a16:creationId xmlns:a16="http://schemas.microsoft.com/office/drawing/2014/main" id="{FA5E0BAF-90F0-5745-A4F3-6F3A4B7EC046}"/>
              </a:ext>
            </a:extLst>
          </p:cNvPr>
          <p:cNvSpPr>
            <a:spLocks noGrp="1"/>
          </p:cNvSpPr>
          <p:nvPr>
            <p:ph type="body" sz="quarter" idx="15" hasCustomPrompt="1"/>
          </p:nvPr>
        </p:nvSpPr>
        <p:spPr>
          <a:xfrm>
            <a:off x="468489" y="3497819"/>
            <a:ext cx="5486400"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10" name="Text Placeholder 3">
            <a:extLst>
              <a:ext uri="{FF2B5EF4-FFF2-40B4-BE49-F238E27FC236}">
                <a16:creationId xmlns:a16="http://schemas.microsoft.com/office/drawing/2014/main" id="{C11DDA1A-14A6-064C-8DFC-6C55E303A81A}"/>
              </a:ext>
            </a:extLst>
          </p:cNvPr>
          <p:cNvSpPr>
            <a:spLocks noGrp="1"/>
          </p:cNvSpPr>
          <p:nvPr>
            <p:ph type="body" sz="quarter" idx="16" hasCustomPrompt="1"/>
          </p:nvPr>
        </p:nvSpPr>
        <p:spPr>
          <a:xfrm>
            <a:off x="468489" y="3778994"/>
            <a:ext cx="5486400"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
        <p:nvSpPr>
          <p:cNvPr id="11" name="Text Placeholder 3">
            <a:extLst>
              <a:ext uri="{FF2B5EF4-FFF2-40B4-BE49-F238E27FC236}">
                <a16:creationId xmlns:a16="http://schemas.microsoft.com/office/drawing/2014/main" id="{3BC36E64-C66B-A246-BB6D-F327ACD9C56A}"/>
              </a:ext>
            </a:extLst>
          </p:cNvPr>
          <p:cNvSpPr>
            <a:spLocks noGrp="1"/>
          </p:cNvSpPr>
          <p:nvPr>
            <p:ph type="body" sz="quarter" idx="17" hasCustomPrompt="1"/>
          </p:nvPr>
        </p:nvSpPr>
        <p:spPr>
          <a:xfrm>
            <a:off x="6248401" y="3497819"/>
            <a:ext cx="5486400"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12" name="Text Placeholder 3">
            <a:extLst>
              <a:ext uri="{FF2B5EF4-FFF2-40B4-BE49-F238E27FC236}">
                <a16:creationId xmlns:a16="http://schemas.microsoft.com/office/drawing/2014/main" id="{5D727F08-704B-B844-A04F-DD5E65B55729}"/>
              </a:ext>
            </a:extLst>
          </p:cNvPr>
          <p:cNvSpPr>
            <a:spLocks noGrp="1"/>
          </p:cNvSpPr>
          <p:nvPr>
            <p:ph type="body" sz="quarter" idx="18" hasCustomPrompt="1"/>
          </p:nvPr>
        </p:nvSpPr>
        <p:spPr>
          <a:xfrm>
            <a:off x="6248401" y="3778994"/>
            <a:ext cx="5486400"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Tree>
    <p:extLst>
      <p:ext uri="{BB962C8B-B14F-4D97-AF65-F5344CB8AC3E}">
        <p14:creationId xmlns:p14="http://schemas.microsoft.com/office/powerpoint/2010/main" val="5678148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gure Title 3 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3">
            <a:extLst>
              <a:ext uri="{FF2B5EF4-FFF2-40B4-BE49-F238E27FC236}">
                <a16:creationId xmlns:a16="http://schemas.microsoft.com/office/drawing/2014/main" id="{A4D9B701-55B4-8B45-BA03-C9F1827485C5}"/>
              </a:ext>
            </a:extLst>
          </p:cNvPr>
          <p:cNvSpPr>
            <a:spLocks noGrp="1"/>
          </p:cNvSpPr>
          <p:nvPr>
            <p:ph type="body" sz="quarter" idx="11" hasCustomPrompt="1"/>
          </p:nvPr>
        </p:nvSpPr>
        <p:spPr>
          <a:xfrm>
            <a:off x="468489" y="863613"/>
            <a:ext cx="3383280"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14" name="Text Placeholder 3">
            <a:extLst>
              <a:ext uri="{FF2B5EF4-FFF2-40B4-BE49-F238E27FC236}">
                <a16:creationId xmlns:a16="http://schemas.microsoft.com/office/drawing/2014/main" id="{89CB3069-3094-6C43-99E8-E90AD5A6E0C8}"/>
              </a:ext>
            </a:extLst>
          </p:cNvPr>
          <p:cNvSpPr>
            <a:spLocks noGrp="1"/>
          </p:cNvSpPr>
          <p:nvPr>
            <p:ph type="body" sz="quarter" idx="12" hasCustomPrompt="1"/>
          </p:nvPr>
        </p:nvSpPr>
        <p:spPr>
          <a:xfrm>
            <a:off x="468489" y="1144788"/>
            <a:ext cx="3383280"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
        <p:nvSpPr>
          <p:cNvPr id="15" name="Text Placeholder 3">
            <a:extLst>
              <a:ext uri="{FF2B5EF4-FFF2-40B4-BE49-F238E27FC236}">
                <a16:creationId xmlns:a16="http://schemas.microsoft.com/office/drawing/2014/main" id="{61D49603-DD0E-8544-990F-B3F9A4950CF0}"/>
              </a:ext>
            </a:extLst>
          </p:cNvPr>
          <p:cNvSpPr>
            <a:spLocks noGrp="1"/>
          </p:cNvSpPr>
          <p:nvPr>
            <p:ph type="body" sz="quarter" idx="13" hasCustomPrompt="1"/>
          </p:nvPr>
        </p:nvSpPr>
        <p:spPr>
          <a:xfrm>
            <a:off x="4404360" y="863613"/>
            <a:ext cx="3383280"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16" name="Text Placeholder 3">
            <a:extLst>
              <a:ext uri="{FF2B5EF4-FFF2-40B4-BE49-F238E27FC236}">
                <a16:creationId xmlns:a16="http://schemas.microsoft.com/office/drawing/2014/main" id="{DE649F34-B434-134E-9025-D00F68662303}"/>
              </a:ext>
            </a:extLst>
          </p:cNvPr>
          <p:cNvSpPr>
            <a:spLocks noGrp="1"/>
          </p:cNvSpPr>
          <p:nvPr>
            <p:ph type="body" sz="quarter" idx="14" hasCustomPrompt="1"/>
          </p:nvPr>
        </p:nvSpPr>
        <p:spPr>
          <a:xfrm>
            <a:off x="4404360" y="1144788"/>
            <a:ext cx="3383280"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
        <p:nvSpPr>
          <p:cNvPr id="17" name="Text Placeholder 3">
            <a:extLst>
              <a:ext uri="{FF2B5EF4-FFF2-40B4-BE49-F238E27FC236}">
                <a16:creationId xmlns:a16="http://schemas.microsoft.com/office/drawing/2014/main" id="{C4A56326-1E80-4347-AB23-BBA773DA1157}"/>
              </a:ext>
            </a:extLst>
          </p:cNvPr>
          <p:cNvSpPr>
            <a:spLocks noGrp="1"/>
          </p:cNvSpPr>
          <p:nvPr>
            <p:ph type="body" sz="quarter" idx="15" hasCustomPrompt="1"/>
          </p:nvPr>
        </p:nvSpPr>
        <p:spPr>
          <a:xfrm>
            <a:off x="8348472" y="863613"/>
            <a:ext cx="3383280" cy="247580"/>
          </a:xfrm>
          <a:prstGeom prst="rect">
            <a:avLst/>
          </a:prstGeom>
        </p:spPr>
        <p:txBody>
          <a:bodyPr lIns="0" tIns="0" rIns="0" bIns="0"/>
          <a:lstStyle>
            <a:lvl1pPr marL="0" indent="0">
              <a:buNone/>
              <a:defRPr sz="1801" b="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Figure Title</a:t>
            </a:r>
          </a:p>
        </p:txBody>
      </p:sp>
      <p:sp>
        <p:nvSpPr>
          <p:cNvPr id="18" name="Text Placeholder 3">
            <a:extLst>
              <a:ext uri="{FF2B5EF4-FFF2-40B4-BE49-F238E27FC236}">
                <a16:creationId xmlns:a16="http://schemas.microsoft.com/office/drawing/2014/main" id="{6EC21E5D-9C9D-C340-A84B-D463E77B21CD}"/>
              </a:ext>
            </a:extLst>
          </p:cNvPr>
          <p:cNvSpPr>
            <a:spLocks noGrp="1"/>
          </p:cNvSpPr>
          <p:nvPr>
            <p:ph type="body" sz="quarter" idx="16" hasCustomPrompt="1"/>
          </p:nvPr>
        </p:nvSpPr>
        <p:spPr>
          <a:xfrm>
            <a:off x="8348472" y="1144788"/>
            <a:ext cx="3383280" cy="247580"/>
          </a:xfrm>
          <a:prstGeom prst="rect">
            <a:avLst/>
          </a:prstGeom>
        </p:spPr>
        <p:txBody>
          <a:bodyPr lIns="0" tIns="0" rIns="0" bIns="0"/>
          <a:lstStyle>
            <a:lvl1pPr marL="0" indent="0">
              <a:buNone/>
              <a:defRPr sz="1801"/>
            </a:lvl1pPr>
            <a:lvl2pPr marL="428604" indent="0">
              <a:buNone/>
              <a:defRPr sz="1401"/>
            </a:lvl2pPr>
            <a:lvl3pPr marL="927054" indent="0">
              <a:buNone/>
              <a:defRPr sz="1401"/>
            </a:lvl3pPr>
            <a:lvl4pPr marL="1357246" indent="0">
              <a:buNone/>
              <a:defRPr sz="1401"/>
            </a:lvl4pPr>
            <a:lvl5pPr marL="1857282" indent="0">
              <a:buNone/>
              <a:defRPr sz="1401"/>
            </a:lvl5pPr>
          </a:lstStyle>
          <a:p>
            <a:pPr lvl="0"/>
            <a:r>
              <a:rPr lang="en-US"/>
              <a:t>Subtitle</a:t>
            </a:r>
          </a:p>
        </p:txBody>
      </p:sp>
    </p:spTree>
    <p:extLst>
      <p:ext uri="{BB962C8B-B14F-4D97-AF65-F5344CB8AC3E}">
        <p14:creationId xmlns:p14="http://schemas.microsoft.com/office/powerpoint/2010/main" val="389184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a:xfrm>
            <a:off x="457200" y="1527175"/>
            <a:ext cx="11276013" cy="4460873"/>
          </a:xfrm>
          <a:prstGeom prst="rect">
            <a:avLst/>
          </a:prstGeo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1999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a:xfrm>
            <a:off x="457200" y="1527175"/>
            <a:ext cx="11276013" cy="4460873"/>
          </a:xfrm>
          <a:prstGeom prst="rect">
            <a:avLst/>
          </a:prstGeom>
        </p:spPr>
        <p:txBody>
          <a:bodyPr/>
          <a:lstStyle>
            <a:lvl1pPr marL="365742" indent="-365742">
              <a:buFont typeface="+mj-lt"/>
              <a:buAutoNum type="arabicPeriod"/>
              <a:defRPr/>
            </a:lvl1pPr>
            <a:lvl2pPr marL="859493">
              <a:defRPr/>
            </a:lvl2pPr>
            <a:lvl3pPr marL="1298384" indent="-246876">
              <a:defRPr/>
            </a:lvl3pPr>
            <a:lvl4pPr marL="1792134" indent="-320025">
              <a:defRPr/>
            </a:lvl4pPr>
            <a:lvl5pPr marL="223102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5224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a:xfrm>
            <a:off x="457200" y="1527175"/>
            <a:ext cx="11276013" cy="4460873"/>
          </a:xfrm>
          <a:prstGeom prst="rect">
            <a:avLst/>
          </a:prstGeom>
        </p:spPr>
        <p:txBody>
          <a:bodyPr/>
          <a:lstStyle>
            <a:lvl1pPr marL="365742" indent="-365742">
              <a:buClrTx/>
              <a:buFont typeface="+mj-lt"/>
              <a:buAutoNum type="arabicPeriod"/>
              <a:defRPr>
                <a:solidFill>
                  <a:srgbClr val="979D9D"/>
                </a:solidFill>
              </a:defRPr>
            </a:lvl1pPr>
            <a:lvl2pPr marL="859493">
              <a:buClr>
                <a:srgbClr val="979D9D"/>
              </a:buClr>
              <a:defRPr>
                <a:solidFill>
                  <a:srgbClr val="979D9D"/>
                </a:solidFill>
              </a:defRPr>
            </a:lvl2pPr>
            <a:lvl3pPr marL="1298384">
              <a:buClr>
                <a:srgbClr val="979D9D"/>
              </a:buClr>
              <a:defRPr>
                <a:solidFill>
                  <a:srgbClr val="979D9D"/>
                </a:solidFill>
              </a:defRPr>
            </a:lvl3pPr>
            <a:lvl4pPr marL="1792134">
              <a:buClr>
                <a:srgbClr val="979D9D"/>
              </a:buClr>
              <a:defRPr>
                <a:solidFill>
                  <a:srgbClr val="979D9D"/>
                </a:solidFill>
              </a:defRPr>
            </a:lvl4pPr>
            <a:lvl5pPr marL="2231024">
              <a:buClr>
                <a:srgbClr val="979D9D"/>
              </a:buClr>
              <a:defRPr>
                <a:solidFill>
                  <a:srgbClr val="979D9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111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hasCustomPrompt="1"/>
          </p:nvPr>
        </p:nvSpPr>
        <p:spPr>
          <a:xfrm>
            <a:off x="457203" y="1527181"/>
            <a:ext cx="5499100" cy="44608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3357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457203" y="1527181"/>
            <a:ext cx="5499100" cy="44608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1" hasCustomPrompt="1"/>
          </p:nvPr>
        </p:nvSpPr>
        <p:spPr>
          <a:xfrm>
            <a:off x="6234115" y="1527181"/>
            <a:ext cx="5499100" cy="4460875"/>
          </a:xfrm>
          <a:prstGeom prst="rect">
            <a:avLst/>
          </a:prstGeom>
        </p:spPr>
        <p:txBody>
          <a:bodyPr/>
          <a:lstStyle>
            <a:lvl1pPr>
              <a:buClrTx/>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7363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3" hasCustomPrompt="1"/>
          </p:nvPr>
        </p:nvSpPr>
        <p:spPr>
          <a:xfrm>
            <a:off x="457203" y="2193290"/>
            <a:ext cx="5499100" cy="3794760"/>
          </a:xfrm>
          <a:prstGeom prst="rect">
            <a:avLst/>
          </a:prstGeom>
        </p:spPr>
        <p:txBody>
          <a:bodyPr>
            <a:noAutofit/>
          </a:bodyPr>
          <a:lstStyle>
            <a:lvl1pPr marL="0" indent="0">
              <a:buNone/>
              <a:defRPr sz="2400" b="1"/>
            </a:lvl1pPr>
            <a:lvl2pPr marL="246876" indent="-246876">
              <a:buClrTx/>
              <a:buSzPct val="100000"/>
              <a:buFont typeface="Arial" panose="020B0604020202020204" pitchFamily="34" charset="0"/>
              <a:buChar char="•"/>
              <a:defRPr sz="2400"/>
            </a:lvl2pPr>
            <a:lvl3pPr marL="740628" indent="-310880">
              <a:buFont typeface="Arial" panose="020B0604020202020204" pitchFamily="34" charset="0"/>
              <a:buChar char="–"/>
              <a:defRPr sz="2400"/>
            </a:lvl3pPr>
            <a:lvl4pPr marL="1179519" indent="-246876">
              <a:buSzPct val="100000"/>
              <a:buFont typeface="Arial" panose="020B0604020202020204" pitchFamily="34" charset="0"/>
              <a:buChar char="•"/>
              <a:defRPr sz="2400"/>
            </a:lvl4pPr>
            <a:lvl5pPr marL="1673269" indent="-320025">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5" hasCustomPrompt="1"/>
          </p:nvPr>
        </p:nvSpPr>
        <p:spPr bwMode="ltGray">
          <a:xfrm>
            <a:off x="457200" y="976313"/>
            <a:ext cx="11276013" cy="1047750"/>
          </a:xfrm>
          <a:prstGeom prst="rect">
            <a:avLst/>
          </a:prstGeom>
          <a:solidFill>
            <a:srgbClr val="002856"/>
          </a:solidFill>
        </p:spPr>
        <p:txBody>
          <a:bodyPr lIns="137160" rIns="91440" anchor="ctr" anchorCtr="0"/>
          <a:lstStyle>
            <a:lvl1pPr marL="0" indent="0">
              <a:spcBef>
                <a:spcPts val="601"/>
              </a:spcBef>
              <a:buNone/>
              <a:defRPr sz="2400">
                <a:solidFill>
                  <a:srgbClr val="FFFFFF"/>
                </a:solidFill>
              </a:defRPr>
            </a:lvl1pPr>
          </a:lstStyle>
          <a:p>
            <a:pPr lvl="0"/>
            <a:r>
              <a:rPr lang="en-US"/>
              <a:t>Edit Master text styles</a:t>
            </a:r>
          </a:p>
        </p:txBody>
      </p:sp>
      <p:sp>
        <p:nvSpPr>
          <p:cNvPr id="7" name="Text Placeholder 11"/>
          <p:cNvSpPr>
            <a:spLocks noGrp="1"/>
          </p:cNvSpPr>
          <p:nvPr>
            <p:ph type="body" sz="quarter" idx="16" hasCustomPrompt="1"/>
          </p:nvPr>
        </p:nvSpPr>
        <p:spPr>
          <a:xfrm>
            <a:off x="6234115" y="2193290"/>
            <a:ext cx="5499100" cy="3794760"/>
          </a:xfrm>
          <a:prstGeom prst="rect">
            <a:avLst/>
          </a:prstGeom>
        </p:spPr>
        <p:txBody>
          <a:bodyPr>
            <a:noAutofit/>
          </a:bodyPr>
          <a:lstStyle>
            <a:lvl1pPr marL="0" indent="0">
              <a:buNone/>
              <a:defRPr sz="2400" b="1"/>
            </a:lvl1pPr>
            <a:lvl2pPr marL="246876" indent="-246876">
              <a:buClrTx/>
              <a:buSzPct val="100000"/>
              <a:buFont typeface="Arial" panose="020B0604020202020204" pitchFamily="34" charset="0"/>
              <a:buChar char="•"/>
              <a:defRPr sz="2400"/>
            </a:lvl2pPr>
            <a:lvl3pPr marL="740628" indent="-310880">
              <a:buFont typeface="Arial" panose="020B0604020202020204" pitchFamily="34" charset="0"/>
              <a:buChar char="–"/>
              <a:defRPr sz="2400"/>
            </a:lvl3pPr>
            <a:lvl4pPr marL="1179519" indent="-246876">
              <a:buSzPct val="100000"/>
              <a:buFont typeface="Arial" panose="020B0604020202020204" pitchFamily="34" charset="0"/>
              <a:buChar char="•"/>
              <a:defRPr sz="2400"/>
            </a:lvl4pPr>
            <a:lvl5pPr marL="1673269" indent="-320025">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3889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E8D9AD6-0FE7-4371-839A-F97CD97F5DFF}"/>
              </a:ext>
            </a:extLst>
          </p:cNvPr>
          <p:cNvSpPr>
            <a:spLocks noGrp="1"/>
          </p:cNvSpPr>
          <p:nvPr>
            <p:ph type="body" sz="quarter" idx="10" hasCustomPrompt="1"/>
          </p:nvPr>
        </p:nvSpPr>
        <p:spPr>
          <a:xfrm>
            <a:off x="457200" y="1527175"/>
            <a:ext cx="11276013" cy="4460873"/>
          </a:xfrm>
          <a:prstGeom prst="rect">
            <a:avLst/>
          </a:prstGeom>
        </p:spPr>
        <p:txBody>
          <a:bodyPr/>
          <a:lstStyle>
            <a:lvl1pPr marL="457177" indent="-457177">
              <a:buSzPct val="130000"/>
              <a:buFontTx/>
              <a:buBlip>
                <a:blip r:embed="rId2">
                  <a:extLst>
                    <a:ext uri="{96DAC541-7B7A-43D3-8B79-37D633B846F1}">
                      <asvg:svgBlip xmlns:asvg="http://schemas.microsoft.com/office/drawing/2016/SVG/main" r:embed="rId3"/>
                    </a:ext>
                  </a:extLst>
                </a:blip>
              </a:buBlip>
              <a:defRPr/>
            </a:lvl1pPr>
            <a:lvl2pPr marL="950928">
              <a:defRPr/>
            </a:lvl2pPr>
            <a:lvl3pPr marL="1389819">
              <a:defRPr/>
            </a:lvl3pPr>
            <a:lvl4pPr marL="1883570">
              <a:defRPr/>
            </a:lvl4pPr>
            <a:lvl5pPr marL="2322459">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669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78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3" hasCustomPrompt="1"/>
          </p:nvPr>
        </p:nvSpPr>
        <p:spPr>
          <a:xfrm>
            <a:off x="457203" y="1527181"/>
            <a:ext cx="11276012" cy="4460875"/>
          </a:xfrm>
          <a:prstGeom prst="rect">
            <a:avLst/>
          </a:prstGeom>
        </p:spPr>
        <p:txBody>
          <a:bodyPr>
            <a:noAutofit/>
          </a:bodyPr>
          <a:lstStyle>
            <a:lvl1pPr marL="0" indent="0">
              <a:buNone/>
              <a:defRPr sz="2800" b="1"/>
            </a:lvl1pPr>
            <a:lvl2pPr marL="457177" indent="-246876">
              <a:buClrTx/>
              <a:buSzPct val="100000"/>
              <a:buFont typeface="Arial" panose="020B0604020202020204" pitchFamily="34" charset="0"/>
              <a:buChar char="•"/>
              <a:defRPr sz="2400"/>
            </a:lvl2pPr>
            <a:lvl3pPr marL="932642" indent="-310880">
              <a:buFont typeface="Arial" panose="020B0604020202020204" pitchFamily="34" charset="0"/>
              <a:buChar char="–"/>
              <a:defRPr sz="2400"/>
            </a:lvl3pPr>
            <a:lvl4pPr marL="1371531" indent="-246876">
              <a:buSzPct val="100000"/>
              <a:buFont typeface="Arial" panose="020B0604020202020204" pitchFamily="34" charset="0"/>
              <a:buChar char="•"/>
              <a:defRPr sz="2400"/>
            </a:lvl4pPr>
            <a:lvl5pPr marL="1874428" indent="-320025">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7757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57200" y="1527175"/>
            <a:ext cx="11276013" cy="4460873"/>
          </a:xfrm>
          <a:prstGeom prst="rect">
            <a:avLst/>
          </a:prstGeom>
        </p:spPr>
        <p:txBody>
          <a:bodyPr/>
          <a:lstStyle>
            <a:lvl1pPr marL="457177" indent="-457177">
              <a:buClr>
                <a:schemeClr val="tx2"/>
              </a:buClr>
              <a:buSzPct val="130000"/>
              <a:buFontTx/>
              <a:buBlip>
                <a:blip r:embed="rId2">
                  <a:extLst>
                    <a:ext uri="{96DAC541-7B7A-43D3-8B79-37D633B846F1}">
                      <asvg:svgBlip xmlns:asvg="http://schemas.microsoft.com/office/drawing/2016/SVG/main" r:embed="rId3"/>
                    </a:ext>
                  </a:extLst>
                </a:blip>
              </a:buBlip>
              <a:defRPr/>
            </a:lvl1pPr>
            <a:lvl2pPr marL="950928">
              <a:buClrTx/>
              <a:defRPr/>
            </a:lvl2pPr>
            <a:lvl3pPr marL="1389819">
              <a:buClrTx/>
              <a:defRPr/>
            </a:lvl3pPr>
            <a:lvl4pPr marL="1883570">
              <a:buClrTx/>
              <a:defRPr/>
            </a:lvl4pPr>
            <a:lvl5pPr marL="2322459">
              <a:buClrTx/>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91"/>
          <p:cNvSpPr txBox="1">
            <a:spLocks noChangeAspect="1" noChangeArrowheads="1"/>
          </p:cNvSpPr>
          <p:nvPr userDrawn="1"/>
        </p:nvSpPr>
        <p:spPr bwMode="gray">
          <a:xfrm>
            <a:off x="457204" y="6230069"/>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sz="800">
                <a:solidFill>
                  <a:srgbClr val="6F7878"/>
                </a:solidFill>
              </a:rPr>
              <a:t>For information, please contact your Gartner representative.</a:t>
            </a:r>
          </a:p>
        </p:txBody>
      </p:sp>
    </p:spTree>
    <p:extLst>
      <p:ext uri="{BB962C8B-B14F-4D97-AF65-F5344CB8AC3E}">
        <p14:creationId xmlns:p14="http://schemas.microsoft.com/office/powerpoint/2010/main" val="804461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57200" y="1527175"/>
            <a:ext cx="11276013" cy="3251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1" hasCustomPrompt="1"/>
          </p:nvPr>
        </p:nvSpPr>
        <p:spPr bwMode="ltGray">
          <a:xfrm>
            <a:off x="457200" y="4778381"/>
            <a:ext cx="11276013" cy="1209675"/>
          </a:xfrm>
          <a:prstGeom prst="rect">
            <a:avLst/>
          </a:prstGeom>
          <a:solidFill>
            <a:srgbClr val="002856"/>
          </a:solidFill>
        </p:spPr>
        <p:txBody>
          <a:bodyPr lIns="137160" tIns="91440" rIns="91440" bIns="91440" anchor="ctr" anchorCtr="0"/>
          <a:lstStyle>
            <a:lvl1pPr marL="0" indent="0">
              <a:spcBef>
                <a:spcPts val="601"/>
              </a:spcBef>
              <a:buNone/>
              <a:defRPr>
                <a:solidFill>
                  <a:srgbClr val="FFFFFF"/>
                </a:solidFill>
              </a:defRPr>
            </a:lvl1pPr>
          </a:lstStyle>
          <a:p>
            <a:pPr lvl="0"/>
            <a:r>
              <a:rPr lang="en-US"/>
              <a:t>Edit Master text styles</a:t>
            </a:r>
          </a:p>
        </p:txBody>
      </p:sp>
    </p:spTree>
    <p:extLst>
      <p:ext uri="{BB962C8B-B14F-4D97-AF65-F5344CB8AC3E}">
        <p14:creationId xmlns:p14="http://schemas.microsoft.com/office/powerpoint/2010/main" val="13945465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6" y="1527181"/>
            <a:ext cx="3336925" cy="4460875"/>
          </a:xfrm>
          <a:prstGeom prst="rect">
            <a:avLst/>
          </a:prstGeo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76" lvl="1" indent="-246876">
              <a:buClrTx/>
              <a:buChar char="•"/>
            </a:pPr>
            <a:r>
              <a:rPr lang="en-US"/>
              <a:t>Second level</a:t>
            </a:r>
          </a:p>
          <a:p>
            <a:pPr marL="740628" lvl="2" indent="-310880">
              <a:buChar char="–"/>
            </a:pPr>
            <a:r>
              <a:rPr lang="en-US"/>
              <a:t>Third level</a:t>
            </a:r>
          </a:p>
          <a:p>
            <a:pPr marL="1179519" lvl="3" indent="-246876">
              <a:buChar char="•"/>
            </a:pPr>
            <a:r>
              <a:rPr lang="en-US"/>
              <a:t>Fourth level</a:t>
            </a:r>
          </a:p>
          <a:p>
            <a:pPr marL="1673269" lvl="4">
              <a:buChar char="–"/>
            </a:pPr>
            <a:r>
              <a:rPr lang="en-US"/>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p>
        </p:txBody>
      </p:sp>
      <p:sp>
        <p:nvSpPr>
          <p:cNvPr id="12" name="Text Placeholder 11"/>
          <p:cNvSpPr>
            <a:spLocks noGrp="1"/>
          </p:cNvSpPr>
          <p:nvPr>
            <p:ph type="body" sz="quarter" idx="13" hasCustomPrompt="1"/>
          </p:nvPr>
        </p:nvSpPr>
        <p:spPr>
          <a:xfrm>
            <a:off x="457200" y="1527181"/>
            <a:ext cx="3336925" cy="4460875"/>
          </a:xfrm>
          <a:prstGeom prst="rect">
            <a:avLst/>
          </a:prstGeom>
        </p:spPr>
        <p:txBody>
          <a:bodyPr>
            <a:noAutofit/>
          </a:bodyPr>
          <a:lstStyle>
            <a:lvl1pPr marL="0" indent="0">
              <a:buNone/>
              <a:defRPr sz="2000" b="1"/>
            </a:lvl1pPr>
            <a:lvl2pPr marL="246876" indent="-246876">
              <a:buClrTx/>
              <a:buSzPct val="100000"/>
              <a:buFont typeface="Arial" panose="020B0604020202020204" pitchFamily="34" charset="0"/>
              <a:buChar char="•"/>
              <a:defRPr sz="2000"/>
            </a:lvl2pPr>
            <a:lvl3pPr marL="740628" indent="-310880">
              <a:buFont typeface="Arial" panose="020B0604020202020204" pitchFamily="34" charset="0"/>
              <a:buChar char="–"/>
              <a:defRPr sz="2000"/>
            </a:lvl3pPr>
            <a:lvl4pPr marL="1179519" indent="-246876">
              <a:buSzPct val="100000"/>
              <a:buFont typeface="Arial" panose="020B0604020202020204" pitchFamily="34" charset="0"/>
              <a:buChar char="•"/>
              <a:defRPr sz="2000"/>
            </a:lvl4pPr>
            <a:lvl5pPr marL="1673269" indent="-246876">
              <a:buFont typeface="Arial" panose="020B0604020202020204" pitchFamily="34" charset="0"/>
              <a:buChar cha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a:extLst>
              <a:ext uri="{FF2B5EF4-FFF2-40B4-BE49-F238E27FC236}">
                <a16:creationId xmlns:a16="http://schemas.microsoft.com/office/drawing/2014/main" id="{CC79DA94-4E9A-445A-BBBE-92C436B37B59}"/>
              </a:ext>
            </a:extLst>
          </p:cNvPr>
          <p:cNvSpPr>
            <a:spLocks noGrp="1"/>
          </p:cNvSpPr>
          <p:nvPr>
            <p:ph type="body" sz="quarter" idx="17" hasCustomPrompt="1"/>
          </p:nvPr>
        </p:nvSpPr>
        <p:spPr>
          <a:xfrm>
            <a:off x="8396288" y="1527181"/>
            <a:ext cx="3336925" cy="4460875"/>
          </a:xfrm>
          <a:prstGeom prst="rect">
            <a:avLst/>
          </a:prstGeo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76" lvl="1" indent="-246876">
              <a:buClrTx/>
              <a:buChar char="•"/>
            </a:pPr>
            <a:r>
              <a:rPr lang="en-US"/>
              <a:t>Second level</a:t>
            </a:r>
          </a:p>
          <a:p>
            <a:pPr marL="740628" lvl="2" indent="-310880">
              <a:buChar char="–"/>
            </a:pPr>
            <a:r>
              <a:rPr lang="en-US"/>
              <a:t>Third level</a:t>
            </a:r>
          </a:p>
          <a:p>
            <a:pPr marL="1179519" lvl="3" indent="-246876">
              <a:buChar char="•"/>
            </a:pPr>
            <a:r>
              <a:rPr lang="en-US"/>
              <a:t>Fourth level</a:t>
            </a:r>
          </a:p>
          <a:p>
            <a:pPr marL="1673269" lvl="4">
              <a:buChar char="–"/>
            </a:pPr>
            <a:r>
              <a:rPr lang="en-US"/>
              <a:t>Fifth level</a:t>
            </a:r>
          </a:p>
        </p:txBody>
      </p:sp>
    </p:spTree>
    <p:extLst>
      <p:ext uri="{BB962C8B-B14F-4D97-AF65-F5344CB8AC3E}">
        <p14:creationId xmlns:p14="http://schemas.microsoft.com/office/powerpoint/2010/main" val="17804682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6" y="1527181"/>
            <a:ext cx="3336925" cy="4460875"/>
          </a:xfrm>
          <a:prstGeom prst="rect">
            <a:avLst/>
          </a:prstGeo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76" lvl="1" indent="-246876">
              <a:buClrTx/>
              <a:buChar char="•"/>
            </a:pPr>
            <a:r>
              <a:rPr lang="en-US"/>
              <a:t>Second level</a:t>
            </a:r>
          </a:p>
          <a:p>
            <a:pPr marL="740628" lvl="2" indent="-310880">
              <a:buChar char="–"/>
            </a:pPr>
            <a:r>
              <a:rPr lang="en-US"/>
              <a:t>Third level</a:t>
            </a:r>
          </a:p>
          <a:p>
            <a:pPr marL="1179519" lvl="3" indent="-246876">
              <a:buChar char="•"/>
            </a:pPr>
            <a:r>
              <a:rPr lang="en-US"/>
              <a:t>Fourth level</a:t>
            </a:r>
          </a:p>
          <a:p>
            <a:pPr marL="1673269" lvl="4" indent="-320025">
              <a:buChar char="–"/>
            </a:pPr>
            <a:r>
              <a:rPr lang="en-US"/>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p>
        </p:txBody>
      </p:sp>
      <p:sp>
        <p:nvSpPr>
          <p:cNvPr id="12" name="Text Placeholder 11"/>
          <p:cNvSpPr>
            <a:spLocks noGrp="1"/>
          </p:cNvSpPr>
          <p:nvPr>
            <p:ph type="body" sz="quarter" idx="13" hasCustomPrompt="1"/>
          </p:nvPr>
        </p:nvSpPr>
        <p:spPr>
          <a:xfrm>
            <a:off x="457200" y="1527181"/>
            <a:ext cx="3336925" cy="4460875"/>
          </a:xfrm>
          <a:prstGeom prst="rect">
            <a:avLst/>
          </a:prstGeom>
          <a:solidFill>
            <a:srgbClr val="D3D3D3"/>
          </a:solidFill>
        </p:spPr>
        <p:txBody>
          <a:bodyPr lIns="182880" tIns="182880" rIns="91440" bIns="182880">
            <a:noAutofit/>
          </a:bodyPr>
          <a:lstStyle>
            <a:lvl1pPr marL="0" indent="0">
              <a:buNone/>
              <a:defRPr sz="2000" b="1"/>
            </a:lvl1pPr>
            <a:lvl2pPr marL="246876" indent="-246876">
              <a:buClrTx/>
              <a:buSzPct val="100000"/>
              <a:buFont typeface="Arial" panose="020B0604020202020204" pitchFamily="34" charset="0"/>
              <a:buChar char="•"/>
              <a:defRPr sz="2000"/>
            </a:lvl2pPr>
            <a:lvl3pPr marL="740628" indent="-310880">
              <a:buFont typeface="Arial" panose="020B0604020202020204" pitchFamily="34" charset="0"/>
              <a:buChar char="–"/>
              <a:defRPr sz="2000"/>
            </a:lvl3pPr>
            <a:lvl4pPr marL="1179519" indent="-246876">
              <a:buSzPct val="100000"/>
              <a:buFont typeface="Arial" panose="020B0604020202020204" pitchFamily="34" charset="0"/>
              <a:buChar char="•"/>
              <a:defRPr sz="2000"/>
            </a:lvl4pPr>
            <a:lvl5pPr marL="1673269" indent="-320025">
              <a:buFont typeface="Arial" panose="020B0604020202020204" pitchFamily="34" charset="0"/>
              <a:buChar cha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a:extLst>
              <a:ext uri="{FF2B5EF4-FFF2-40B4-BE49-F238E27FC236}">
                <a16:creationId xmlns:a16="http://schemas.microsoft.com/office/drawing/2014/main" id="{F7B06725-09F7-4703-BCE3-493A95404A76}"/>
              </a:ext>
            </a:extLst>
          </p:cNvPr>
          <p:cNvSpPr>
            <a:spLocks noGrp="1"/>
          </p:cNvSpPr>
          <p:nvPr>
            <p:ph type="body" sz="quarter" idx="17" hasCustomPrompt="1"/>
          </p:nvPr>
        </p:nvSpPr>
        <p:spPr>
          <a:xfrm>
            <a:off x="8396288" y="1527181"/>
            <a:ext cx="3336925" cy="4460875"/>
          </a:xfrm>
          <a:prstGeom prst="rect">
            <a:avLst/>
          </a:prstGeo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76" lvl="1" indent="-246876">
              <a:buClrTx/>
              <a:buChar char="•"/>
            </a:pPr>
            <a:r>
              <a:rPr lang="en-US"/>
              <a:t>Second level</a:t>
            </a:r>
          </a:p>
          <a:p>
            <a:pPr marL="740628" lvl="2" indent="-310880">
              <a:buChar char="–"/>
            </a:pPr>
            <a:r>
              <a:rPr lang="en-US"/>
              <a:t>Third level</a:t>
            </a:r>
          </a:p>
          <a:p>
            <a:pPr marL="1179519" lvl="3" indent="-246876">
              <a:buChar char="•"/>
            </a:pPr>
            <a:r>
              <a:rPr lang="en-US"/>
              <a:t>Fourth level</a:t>
            </a:r>
          </a:p>
          <a:p>
            <a:pPr marL="1673269" lvl="4" indent="-320025">
              <a:buChar char="–"/>
            </a:pPr>
            <a:r>
              <a:rPr lang="en-US"/>
              <a:t>Fifth level</a:t>
            </a:r>
          </a:p>
        </p:txBody>
      </p:sp>
    </p:spTree>
    <p:extLst>
      <p:ext uri="{BB962C8B-B14F-4D97-AF65-F5344CB8AC3E}">
        <p14:creationId xmlns:p14="http://schemas.microsoft.com/office/powerpoint/2010/main" val="26994131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a:t>Title Center Layout</a:t>
            </a:r>
          </a:p>
        </p:txBody>
      </p:sp>
    </p:spTree>
    <p:extLst>
      <p:ext uri="{BB962C8B-B14F-4D97-AF65-F5344CB8AC3E}">
        <p14:creationId xmlns:p14="http://schemas.microsoft.com/office/powerpoint/2010/main" val="24980710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op w Cent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96C7-DA47-4432-8469-F8EF70ADFA3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7BD2D956-4F64-4FD7-99E8-2E4093BA6D37}"/>
              </a:ext>
            </a:extLst>
          </p:cNvPr>
          <p:cNvSpPr>
            <a:spLocks noGrp="1"/>
          </p:cNvSpPr>
          <p:nvPr>
            <p:ph type="body" sz="quarter" idx="10"/>
          </p:nvPr>
        </p:nvSpPr>
        <p:spPr>
          <a:xfrm>
            <a:off x="457200" y="2985802"/>
            <a:ext cx="11276013" cy="443198"/>
          </a:xfrm>
          <a:prstGeom prst="rect">
            <a:avLst/>
          </a:prstGeom>
        </p:spPr>
        <p:txBody>
          <a:bodyPr vert="horz" wrap="square" lIns="0" tIns="0" rIns="0" bIns="0" rtlCol="0" anchor="ctr" anchorCtr="0">
            <a:noAutofit/>
          </a:bodyPr>
          <a:lstStyle>
            <a:lvl1pPr>
              <a:defRPr lang="en-US" sz="4000" b="0" smtClean="0">
                <a:solidFill>
                  <a:schemeClr val="tx2"/>
                </a:solidFill>
                <a:latin typeface="Arial Black" panose="020B0A04020102020204" pitchFamily="34" charset="0"/>
                <a:ea typeface="+mj-ea"/>
                <a:cs typeface="+mj-cs"/>
              </a:defRPr>
            </a:lvl1pPr>
            <a:lvl2pPr>
              <a:defRPr lang="en-US" smtClean="0"/>
            </a:lvl2pPr>
            <a:lvl3pPr>
              <a:defRPr lang="en-US" smtClean="0"/>
            </a:lvl3pPr>
            <a:lvl4pPr>
              <a:defRPr lang="en-US" smtClean="0"/>
            </a:lvl4pPr>
            <a:lvl5pPr>
              <a:defRPr lang="en-US"/>
            </a:lvl5pPr>
          </a:lstStyle>
          <a:p>
            <a:pPr lvl="0" algn="ctr">
              <a:buNone/>
            </a:pPr>
            <a:r>
              <a:rPr lang="en-US"/>
              <a:t>Click to edit Master text styles</a:t>
            </a:r>
          </a:p>
        </p:txBody>
      </p:sp>
    </p:spTree>
    <p:extLst>
      <p:ext uri="{BB962C8B-B14F-4D97-AF65-F5344CB8AC3E}">
        <p14:creationId xmlns:p14="http://schemas.microsoft.com/office/powerpoint/2010/main" val="41063205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Title 5">
            <a:extLst>
              <a:ext uri="{FF2B5EF4-FFF2-40B4-BE49-F238E27FC236}">
                <a16:creationId xmlns:a16="http://schemas.microsoft.com/office/drawing/2014/main" id="{73370145-84B9-6A4C-AABF-9DA2C2415A28}"/>
              </a:ext>
            </a:extLst>
          </p:cNvPr>
          <p:cNvSpPr>
            <a:spLocks noGrp="1"/>
          </p:cNvSpPr>
          <p:nvPr>
            <p:ph type="title" hasCustomPrompt="1"/>
          </p:nvPr>
        </p:nvSpPr>
        <p:spPr>
          <a:xfrm>
            <a:off x="2055248" y="1527182"/>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a:t>Divider Slide</a:t>
            </a:r>
            <a:br>
              <a:rPr lang="en-US"/>
            </a:br>
            <a:r>
              <a:rPr lang="en-US"/>
              <a:t>30 Characters</a:t>
            </a:r>
            <a:br>
              <a:rPr lang="en-US"/>
            </a:br>
            <a:r>
              <a:rPr lang="en-US"/>
              <a:t>Lorem Ipsum</a:t>
            </a:r>
          </a:p>
        </p:txBody>
      </p:sp>
      <p:sp>
        <p:nvSpPr>
          <p:cNvPr id="14" name="Rectangle 13">
            <a:extLst>
              <a:ext uri="{FF2B5EF4-FFF2-40B4-BE49-F238E27FC236}">
                <a16:creationId xmlns:a16="http://schemas.microsoft.com/office/drawing/2014/main" id="{D3C73678-BC25-BB4A-A678-83DD136C7174}"/>
              </a:ext>
            </a:extLst>
          </p:cNvPr>
          <p:cNvSpPr/>
          <p:nvPr userDrawn="1"/>
        </p:nvSpPr>
        <p:spPr bwMode="ltGray">
          <a:xfrm>
            <a:off x="-3" y="1354039"/>
            <a:ext cx="1753955"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2954261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3" y="1354039"/>
            <a:ext cx="1753955"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37086851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3" y="1354039"/>
            <a:ext cx="1753955"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2210454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41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3" y="1354039"/>
            <a:ext cx="1753955"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18526256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3" y="1354039"/>
            <a:ext cx="1753955"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3632659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74"/>
            <a:ext cx="6060141" cy="4476115"/>
          </a:xfrm>
        </p:spPr>
        <p:txBody>
          <a:bodyPr anchor="ctr" anchorCtr="0"/>
          <a:lstStyle>
            <a:lvl1pPr marL="0" indent="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6" name="Text Placeholder 5">
            <a:extLst>
              <a:ext uri="{FF2B5EF4-FFF2-40B4-BE49-F238E27FC236}">
                <a16:creationId xmlns:a16="http://schemas.microsoft.com/office/drawing/2014/main" id="{B5A5ABB7-A574-4F00-8EBF-4F95BF5684D9}"/>
              </a:ext>
            </a:extLst>
          </p:cNvPr>
          <p:cNvSpPr>
            <a:spLocks noGrp="1"/>
          </p:cNvSpPr>
          <p:nvPr>
            <p:ph type="body" sz="quarter" idx="12" hasCustomPrompt="1"/>
          </p:nvPr>
        </p:nvSpPr>
        <p:spPr>
          <a:xfrm>
            <a:off x="457200" y="5485384"/>
            <a:ext cx="6060141" cy="347472"/>
          </a:xfrm>
          <a:prstGeom prst="rect">
            <a:avLst/>
          </a:prstGeom>
        </p:spPr>
        <p:txBody>
          <a:bodyPr/>
          <a:lstStyle>
            <a:lvl1pPr marL="0" indent="0">
              <a:buNone/>
              <a:defRPr sz="1401"/>
            </a:lvl1pPr>
            <a:lvl2pPr marL="320025" indent="0">
              <a:buNone/>
              <a:defRPr sz="1401"/>
            </a:lvl2pPr>
            <a:lvl3pPr marL="548613" indent="0">
              <a:buNone/>
              <a:defRPr sz="1401"/>
            </a:lvl3pPr>
            <a:lvl4pPr marL="822919" indent="0">
              <a:buNone/>
              <a:defRPr sz="1401"/>
            </a:lvl4pPr>
            <a:lvl5pPr marL="1051508" indent="0">
              <a:buNone/>
              <a:defRPr sz="1401"/>
            </a:lvl5pPr>
          </a:lstStyle>
          <a:p>
            <a:pPr lvl="0"/>
            <a:r>
              <a:rPr lang="en-US"/>
              <a:t>Quote attribution placeholder</a:t>
            </a:r>
          </a:p>
        </p:txBody>
      </p:sp>
    </p:spTree>
    <p:extLst>
      <p:ext uri="{BB962C8B-B14F-4D97-AF65-F5344CB8AC3E}">
        <p14:creationId xmlns:p14="http://schemas.microsoft.com/office/powerpoint/2010/main" val="41756802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204" y="1009274"/>
            <a:ext cx="8366761" cy="4476115"/>
          </a:xfrm>
        </p:spPr>
        <p:txBody>
          <a:bodyPr anchor="ctr" anchorCtr="0"/>
          <a:lstStyle>
            <a:lvl1pPr marL="0" indent="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457204" y="5485384"/>
            <a:ext cx="8366761" cy="347472"/>
          </a:xfrm>
          <a:prstGeom prst="rect">
            <a:avLst/>
          </a:prstGeom>
        </p:spPr>
        <p:txBody>
          <a:bodyPr/>
          <a:lstStyle>
            <a:lvl1pPr marL="0" indent="0">
              <a:buNone/>
              <a:defRPr sz="1401"/>
            </a:lvl1pPr>
            <a:lvl2pPr marL="320025" indent="0">
              <a:buNone/>
              <a:defRPr sz="1401"/>
            </a:lvl2pPr>
            <a:lvl3pPr marL="548613" indent="0">
              <a:buNone/>
              <a:defRPr sz="1401"/>
            </a:lvl3pPr>
            <a:lvl4pPr marL="822919" indent="0">
              <a:buNone/>
              <a:defRPr sz="1401"/>
            </a:lvl4pPr>
            <a:lvl5pPr marL="1051508" indent="0">
              <a:buNone/>
              <a:defRPr sz="1401"/>
            </a:lvl5pPr>
          </a:lstStyle>
          <a:p>
            <a:pPr lvl="0"/>
            <a:r>
              <a:rPr lang="en-US"/>
              <a:t>Quote attribution placeholder</a:t>
            </a:r>
          </a:p>
        </p:txBody>
      </p:sp>
    </p:spTree>
    <p:extLst>
      <p:ext uri="{BB962C8B-B14F-4D97-AF65-F5344CB8AC3E}">
        <p14:creationId xmlns:p14="http://schemas.microsoft.com/office/powerpoint/2010/main" val="10764005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21" y="2117495"/>
            <a:ext cx="10159695"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9" y="4422904"/>
            <a:ext cx="10158412" cy="430887"/>
          </a:xfrm>
          <a:prstGeom prst="rect">
            <a:avLst/>
          </a:prstGeom>
        </p:spPr>
        <p:txBody>
          <a:bodyPr vert="horz" lIns="0" tIns="0" rIns="0" bIns="0" rtlCol="0">
            <a:noAutofit/>
          </a:bodyPr>
          <a:lstStyle>
            <a:lvl1pPr marL="0" indent="0">
              <a:buNone/>
              <a:defRPr lang="en-US" sz="1600" dirty="0"/>
            </a:lvl1pPr>
          </a:lstStyle>
          <a:p>
            <a:pPr marL="274306" lvl="0" indent="-274306"/>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3"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5"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854589239"/>
      </p:ext>
    </p:extLst>
  </p:cSld>
  <p:clrMapOvr>
    <a:masterClrMapping/>
  </p:clrMapOvr>
  <p:extLst>
    <p:ext uri="{DCECCB84-F9BA-43D5-87BE-67443E8EF086}">
      <p15:sldGuideLst xmlns:p15="http://schemas.microsoft.com/office/powerpoint/2012/main">
        <p15:guide id="1" pos="641" userDrawn="1">
          <p15:clr>
            <a:srgbClr val="FBAE40"/>
          </p15:clr>
        </p15:guide>
        <p15:guide id="2" pos="7040" userDrawn="1">
          <p15:clr>
            <a:srgbClr val="FBAE40"/>
          </p15:clr>
        </p15:guide>
        <p15:guide id="3" orient="horz" pos="1170" userDrawn="1">
          <p15:clr>
            <a:srgbClr val="FBAE40"/>
          </p15:clr>
        </p15:guide>
        <p15:guide id="4" orient="horz" pos="3147" userDrawn="1">
          <p15:clr>
            <a:srgbClr val="FBAE40"/>
          </p15:clr>
        </p15:guide>
        <p15:guide id="5" orient="horz" pos="3468" userDrawn="1">
          <p15:clr>
            <a:srgbClr val="FBAE40"/>
          </p15:clr>
        </p15:guide>
        <p15:guide id="6" orient="horz" pos="846"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21" y="2117495"/>
            <a:ext cx="10159695"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9" y="4422904"/>
            <a:ext cx="10158412" cy="430887"/>
          </a:xfrm>
          <a:prstGeom prst="rect">
            <a:avLst/>
          </a:prstGeom>
        </p:spPr>
        <p:txBody>
          <a:bodyPr vert="horz" lIns="0" tIns="0" rIns="0" bIns="0" rtlCol="0">
            <a:noAutofit/>
          </a:bodyPr>
          <a:lstStyle>
            <a:lvl1pPr marL="0" indent="0">
              <a:buNone/>
              <a:defRPr lang="en-US" sz="1600" dirty="0"/>
            </a:lvl1pPr>
          </a:lstStyle>
          <a:p>
            <a:pPr marL="274306" lvl="0" indent="-274306"/>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3"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5"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303406491"/>
      </p:ext>
    </p:extLst>
  </p:cSld>
  <p:clrMapOvr>
    <a:masterClrMapping/>
  </p:clrMapOvr>
  <p:extLst>
    <p:ext uri="{DCECCB84-F9BA-43D5-87BE-67443E8EF086}">
      <p15:sldGuideLst xmlns:p15="http://schemas.microsoft.com/office/powerpoint/2012/main">
        <p15:guide id="1" pos="641" userDrawn="1">
          <p15:clr>
            <a:srgbClr val="FBAE40"/>
          </p15:clr>
        </p15:guide>
        <p15:guide id="2" pos="7040" userDrawn="1">
          <p15:clr>
            <a:srgbClr val="FBAE40"/>
          </p15:clr>
        </p15:guide>
        <p15:guide id="3" orient="horz" pos="1170" userDrawn="1">
          <p15:clr>
            <a:srgbClr val="FBAE40"/>
          </p15:clr>
        </p15:guide>
        <p15:guide id="4" orient="horz" pos="3147" userDrawn="1">
          <p15:clr>
            <a:srgbClr val="FBAE40"/>
          </p15:clr>
        </p15:guide>
        <p15:guide id="5" orient="horz" pos="3468" userDrawn="1">
          <p15:clr>
            <a:srgbClr val="FBAE40"/>
          </p15:clr>
        </p15:guide>
        <p15:guide id="6" orient="horz" pos="846"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21" y="2117495"/>
            <a:ext cx="10159695"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9" y="4422904"/>
            <a:ext cx="10158412" cy="430887"/>
          </a:xfrm>
          <a:prstGeom prst="rect">
            <a:avLst/>
          </a:prstGeom>
        </p:spPr>
        <p:txBody>
          <a:bodyPr vert="horz" lIns="0" tIns="0" rIns="0" bIns="0" rtlCol="0">
            <a:noAutofit/>
          </a:bodyPr>
          <a:lstStyle>
            <a:lvl1pPr marL="0" indent="0" algn="l">
              <a:buNone/>
              <a:defRPr lang="en-US" sz="1600" dirty="0"/>
            </a:lvl1pPr>
          </a:lstStyle>
          <a:p>
            <a:pPr marL="274306" lvl="0" indent="-274306"/>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3"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5"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872673164"/>
      </p:ext>
    </p:extLst>
  </p:cSld>
  <p:clrMapOvr>
    <a:masterClrMapping/>
  </p:clrMapOvr>
  <p:extLst>
    <p:ext uri="{DCECCB84-F9BA-43D5-87BE-67443E8EF086}">
      <p15:sldGuideLst xmlns:p15="http://schemas.microsoft.com/office/powerpoint/2012/main">
        <p15:guide id="1" pos="641" userDrawn="1">
          <p15:clr>
            <a:srgbClr val="FBAE40"/>
          </p15:clr>
        </p15:guide>
        <p15:guide id="2" pos="7040" userDrawn="1">
          <p15:clr>
            <a:srgbClr val="FBAE40"/>
          </p15:clr>
        </p15:guide>
        <p15:guide id="3" orient="horz" pos="1170" userDrawn="1">
          <p15:clr>
            <a:srgbClr val="FBAE40"/>
          </p15:clr>
        </p15:guide>
        <p15:guide id="4" orient="horz" pos="3147" userDrawn="1">
          <p15:clr>
            <a:srgbClr val="FBAE40"/>
          </p15:clr>
        </p15:guide>
        <p15:guide id="5" orient="horz" pos="3468" userDrawn="1">
          <p15:clr>
            <a:srgbClr val="FBAE40"/>
          </p15:clr>
        </p15:guide>
        <p15:guide id="6" orient="horz" pos="846"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21" y="2117495"/>
            <a:ext cx="10159695"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9" y="4422904"/>
            <a:ext cx="10158412" cy="430887"/>
          </a:xfrm>
          <a:prstGeom prst="rect">
            <a:avLst/>
          </a:prstGeom>
        </p:spPr>
        <p:txBody>
          <a:bodyPr vert="horz" lIns="0" tIns="0" rIns="0" bIns="0" rtlCol="0">
            <a:noAutofit/>
          </a:bodyPr>
          <a:lstStyle>
            <a:lvl1pPr marL="0" indent="0">
              <a:buNone/>
              <a:defRPr lang="en-US" sz="1600" dirty="0"/>
            </a:lvl1pPr>
          </a:lstStyle>
          <a:p>
            <a:pPr marL="274306" lvl="0" indent="-274306"/>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3"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5"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35532249"/>
      </p:ext>
    </p:extLst>
  </p:cSld>
  <p:clrMapOvr>
    <a:masterClrMapping/>
  </p:clrMapOvr>
  <p:extLst>
    <p:ext uri="{DCECCB84-F9BA-43D5-87BE-67443E8EF086}">
      <p15:sldGuideLst xmlns:p15="http://schemas.microsoft.com/office/powerpoint/2012/main">
        <p15:guide id="1" pos="641" userDrawn="1">
          <p15:clr>
            <a:srgbClr val="FBAE40"/>
          </p15:clr>
        </p15:guide>
        <p15:guide id="2" pos="7040" userDrawn="1">
          <p15:clr>
            <a:srgbClr val="FBAE40"/>
          </p15:clr>
        </p15:guide>
        <p15:guide id="3" orient="horz" pos="1170" userDrawn="1">
          <p15:clr>
            <a:srgbClr val="FBAE40"/>
          </p15:clr>
        </p15:guide>
        <p15:guide id="4" orient="horz" pos="3147" userDrawn="1">
          <p15:clr>
            <a:srgbClr val="FBAE40"/>
          </p15:clr>
        </p15:guide>
        <p15:guide id="5" orient="horz" pos="3468" userDrawn="1">
          <p15:clr>
            <a:srgbClr val="FBAE40"/>
          </p15:clr>
        </p15:guide>
        <p15:guide id="6" orient="horz" pos="846"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21" y="2117495"/>
            <a:ext cx="10159695"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9" y="4422904"/>
            <a:ext cx="10158412" cy="430887"/>
          </a:xfrm>
          <a:prstGeom prst="rect">
            <a:avLst/>
          </a:prstGeom>
        </p:spPr>
        <p:txBody>
          <a:bodyPr vert="horz" lIns="0" tIns="0" rIns="0" bIns="0" rtlCol="0">
            <a:noAutofit/>
          </a:bodyPr>
          <a:lstStyle>
            <a:lvl1pPr marL="0" indent="0">
              <a:buNone/>
              <a:defRPr lang="en-US" sz="1600" dirty="0"/>
            </a:lvl1pPr>
          </a:lstStyle>
          <a:p>
            <a:pPr marL="274306" lvl="0" indent="-274306"/>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3"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5"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marL="0" marR="0" indent="0" algn="ctr" defTabSz="914354" rtl="0" eaLnBrk="0" fontAlgn="base" latinLnBrk="0" hangingPunct="0">
              <a:lnSpc>
                <a:spcPct val="100000"/>
              </a:lnSpc>
              <a:spcBef>
                <a:spcPct val="50000"/>
              </a:spcBef>
              <a:spcAft>
                <a:spcPct val="0"/>
              </a:spcAft>
              <a:buClrTx/>
              <a:buSzTx/>
              <a:buFontTx/>
              <a:buNone/>
              <a:tabLst/>
            </a:pPr>
            <a:endParaRPr kumimoji="0" lang="en-US" sz="1801"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916591889"/>
      </p:ext>
    </p:extLst>
  </p:cSld>
  <p:clrMapOvr>
    <a:masterClrMapping/>
  </p:clrMapOvr>
  <p:extLst>
    <p:ext uri="{DCECCB84-F9BA-43D5-87BE-67443E8EF086}">
      <p15:sldGuideLst xmlns:p15="http://schemas.microsoft.com/office/powerpoint/2012/main">
        <p15:guide id="1" pos="641" userDrawn="1">
          <p15:clr>
            <a:srgbClr val="FBAE40"/>
          </p15:clr>
        </p15:guide>
        <p15:guide id="2" pos="7040" userDrawn="1">
          <p15:clr>
            <a:srgbClr val="FBAE40"/>
          </p15:clr>
        </p15:guide>
        <p15:guide id="3" orient="horz" pos="1170" userDrawn="1">
          <p15:clr>
            <a:srgbClr val="FBAE40"/>
          </p15:clr>
        </p15:guide>
        <p15:guide id="4" orient="horz" pos="3147" userDrawn="1">
          <p15:clr>
            <a:srgbClr val="FBAE40"/>
          </p15:clr>
        </p15:guide>
        <p15:guide id="5" orient="horz" pos="3468" userDrawn="1">
          <p15:clr>
            <a:srgbClr val="FBAE40"/>
          </p15:clr>
        </p15:guide>
        <p15:guide id="6" orient="horz" pos="846"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dk2"/>
        </a:solidFill>
        <a:effectLst/>
      </p:bgPr>
    </p:bg>
    <p:spTree>
      <p:nvGrpSpPr>
        <p:cNvPr id="1" name="Shape 151"/>
        <p:cNvGrpSpPr/>
        <p:nvPr/>
      </p:nvGrpSpPr>
      <p:grpSpPr>
        <a:xfrm>
          <a:off x="0" y="0"/>
          <a:ext cx="0" cy="0"/>
          <a:chOff x="0" y="0"/>
          <a:chExt cx="0" cy="0"/>
        </a:xfrm>
      </p:grpSpPr>
      <p:sp>
        <p:nvSpPr>
          <p:cNvPr id="152" name="Google Shape;152;p92"/>
          <p:cNvSpPr txBox="1">
            <a:spLocks noGrp="1"/>
          </p:cNvSpPr>
          <p:nvPr>
            <p:ph type="ctrTitle"/>
          </p:nvPr>
        </p:nvSpPr>
        <p:spPr>
          <a:xfrm>
            <a:off x="2167128" y="1815465"/>
            <a:ext cx="4544568" cy="199339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2"/>
              </a:buClr>
              <a:buSzPts val="3600"/>
              <a:buFont typeface="Arial Black"/>
              <a:buNone/>
              <a:defRPr sz="3600"/>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92"/>
          <p:cNvSpPr txBox="1">
            <a:spLocks noGrp="1"/>
          </p:cNvSpPr>
          <p:nvPr>
            <p:ph type="subTitle" idx="1"/>
          </p:nvPr>
        </p:nvSpPr>
        <p:spPr>
          <a:xfrm>
            <a:off x="2167128" y="3927735"/>
            <a:ext cx="4544568" cy="277127"/>
          </a:xfrm>
          <a:prstGeom prst="rect">
            <a:avLst/>
          </a:prstGeom>
          <a:noFill/>
          <a:ln>
            <a:noFill/>
          </a:ln>
        </p:spPr>
        <p:txBody>
          <a:bodyPr spcFirstLastPara="1" wrap="square" lIns="0" tIns="0" rIns="0" bIns="0" anchor="t" anchorCtr="0">
            <a:spAutoFit/>
          </a:bodyPr>
          <a:lstStyle>
            <a:lvl1pPr marR="0" lvl="0" algn="l">
              <a:lnSpc>
                <a:spcPct val="100000"/>
              </a:lnSpc>
              <a:spcBef>
                <a:spcPts val="0"/>
              </a:spcBef>
              <a:spcAft>
                <a:spcPts val="0"/>
              </a:spcAft>
              <a:buClr>
                <a:schemeClr val="lt1"/>
              </a:buClr>
              <a:buSzPts val="1800"/>
              <a:buFont typeface="Arial"/>
              <a:buNone/>
              <a:defRPr sz="1801"/>
            </a:lvl1pPr>
            <a:lvl2pPr lvl="1" algn="ctr">
              <a:lnSpc>
                <a:spcPct val="90000"/>
              </a:lnSpc>
              <a:spcBef>
                <a:spcPts val="120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1"/>
            </a:lvl3pPr>
            <a:lvl4pPr lvl="3" algn="ctr">
              <a:lnSpc>
                <a:spcPct val="90000"/>
              </a:lnSpc>
              <a:spcBef>
                <a:spcPts val="1200"/>
              </a:spcBef>
              <a:spcAft>
                <a:spcPts val="0"/>
              </a:spcAft>
              <a:buClr>
                <a:schemeClr val="lt1"/>
              </a:buClr>
              <a:buSzPts val="144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54" name="Google Shape;154;p92"/>
          <p:cNvSpPr/>
          <p:nvPr/>
        </p:nvSpPr>
        <p:spPr>
          <a:xfrm>
            <a:off x="1591056"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1" b="0" i="0" u="none" strike="noStrike" cap="none">
              <a:solidFill>
                <a:schemeClr val="lt1"/>
              </a:solidFill>
              <a:latin typeface="Arial"/>
              <a:ea typeface="Arial"/>
              <a:cs typeface="Arial"/>
              <a:sym typeface="Arial"/>
            </a:endParaRPr>
          </a:p>
        </p:txBody>
      </p:sp>
      <p:sp>
        <p:nvSpPr>
          <p:cNvPr id="155" name="Google Shape;155;p92"/>
          <p:cNvSpPr/>
          <p:nvPr/>
        </p:nvSpPr>
        <p:spPr>
          <a:xfrm>
            <a:off x="7059168"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1" b="0" i="0" u="none" strike="noStrike" cap="none">
              <a:solidFill>
                <a:schemeClr val="lt1"/>
              </a:solidFill>
              <a:latin typeface="Arial"/>
              <a:ea typeface="Arial"/>
              <a:cs typeface="Arial"/>
              <a:sym typeface="Arial"/>
            </a:endParaRPr>
          </a:p>
        </p:txBody>
      </p:sp>
      <p:sp>
        <p:nvSpPr>
          <p:cNvPr id="156" name="Google Shape;156;p92"/>
          <p:cNvSpPr txBox="1"/>
          <p:nvPr/>
        </p:nvSpPr>
        <p:spPr>
          <a:xfrm>
            <a:off x="457200" y="6199634"/>
            <a:ext cx="7095744" cy="323165"/>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Arial"/>
                <a:ea typeface="Arial"/>
                <a:cs typeface="Arial"/>
                <a:sym typeface="Arial"/>
              </a:rPr>
              <a:t>© 2023 Gartner, Inc. and/or its affiliates. All rights reserved. Gartner is a registered trademark of Gartner, Inc. or its affiliates. This presentation, including all supporting materials, </a:t>
            </a:r>
            <a:br>
              <a:rPr lang="en-US" sz="700" b="0" i="0" u="none" strike="noStrike" cap="none">
                <a:solidFill>
                  <a:schemeClr val="lt1"/>
                </a:solidFill>
                <a:latin typeface="Arial"/>
                <a:ea typeface="Arial"/>
                <a:cs typeface="Arial"/>
                <a:sym typeface="Arial"/>
              </a:rPr>
            </a:br>
            <a:r>
              <a:rPr lang="en-US" sz="700" b="0" i="0" u="none" strike="noStrike" cap="none">
                <a:solidFill>
                  <a:schemeClr val="lt1"/>
                </a:solidFill>
                <a:latin typeface="Arial"/>
                <a:ea typeface="Arial"/>
                <a:cs typeface="Arial"/>
                <a:sym typeface="Aria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sz="1401" b="0" i="0" u="none" strike="noStrike" cap="none">
              <a:solidFill>
                <a:srgbClr val="000000"/>
              </a:solidFill>
              <a:latin typeface="Arial"/>
              <a:ea typeface="Arial"/>
              <a:cs typeface="Arial"/>
              <a:sym typeface="Arial"/>
            </a:endParaRPr>
          </a:p>
        </p:txBody>
      </p:sp>
      <p:pic>
        <p:nvPicPr>
          <p:cNvPr id="157" name="Google Shape;157;p92"/>
          <p:cNvPicPr preferRelativeResize="0"/>
          <p:nvPr/>
        </p:nvPicPr>
        <p:blipFill rotWithShape="1">
          <a:blip r:embed="rId2">
            <a:alphaModFix/>
          </a:blip>
          <a:srcRect/>
          <a:stretch/>
        </p:blipFill>
        <p:spPr>
          <a:xfrm>
            <a:off x="9686167" y="6056358"/>
            <a:ext cx="2057400" cy="4682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46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DDDE-947F-B128-B51A-9625D8039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347055-0AAE-00A4-7F49-DEC68F095AD7}"/>
              </a:ext>
            </a:extLst>
          </p:cNvPr>
          <p:cNvSpPr>
            <a:spLocks noGrp="1"/>
          </p:cNvSpPr>
          <p:nvPr>
            <p:ph type="subTitle" idx="1"/>
          </p:nvPr>
        </p:nvSpPr>
        <p:spPr>
          <a:xfrm>
            <a:off x="1524000" y="3602038"/>
            <a:ext cx="9144000" cy="1655762"/>
          </a:xfrm>
        </p:spPr>
        <p:txBody>
          <a:bodyPr/>
          <a:lstStyle>
            <a:lvl1pPr marL="0" indent="0" algn="ctr">
              <a:buNone/>
              <a:defRPr sz="2400"/>
            </a:lvl1pPr>
            <a:lvl2pPr marL="457177" indent="0" algn="ctr">
              <a:buNone/>
              <a:defRPr sz="2000"/>
            </a:lvl2pPr>
            <a:lvl3pPr marL="914354" indent="0" algn="ctr">
              <a:buNone/>
              <a:defRPr sz="1801"/>
            </a:lvl3pPr>
            <a:lvl4pPr marL="1371531" indent="0" algn="ctr">
              <a:buNone/>
              <a:defRPr sz="1600"/>
            </a:lvl4pPr>
            <a:lvl5pPr marL="1828709" indent="0" algn="ctr">
              <a:buNone/>
              <a:defRPr sz="1600"/>
            </a:lvl5pPr>
            <a:lvl6pPr marL="2285886" indent="0" algn="ctr">
              <a:buNone/>
              <a:defRPr sz="1600"/>
            </a:lvl6pPr>
            <a:lvl7pPr marL="2743063" indent="0" algn="ctr">
              <a:buNone/>
              <a:defRPr sz="1600"/>
            </a:lvl7pPr>
            <a:lvl8pPr marL="3200240" indent="0" algn="ctr">
              <a:buNone/>
              <a:defRPr sz="1600"/>
            </a:lvl8pPr>
            <a:lvl9pPr marL="3657417" indent="0" algn="ctr">
              <a:buNone/>
              <a:defRPr sz="1600"/>
            </a:lvl9pPr>
          </a:lstStyle>
          <a:p>
            <a:r>
              <a:rPr lang="en-US"/>
              <a:t>Click to edit Master subtitle style</a:t>
            </a:r>
          </a:p>
        </p:txBody>
      </p:sp>
    </p:spTree>
    <p:extLst>
      <p:ext uri="{BB962C8B-B14F-4D97-AF65-F5344CB8AC3E}">
        <p14:creationId xmlns:p14="http://schemas.microsoft.com/office/powerpoint/2010/main" val="13470240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7"/>
        <p:cNvGrpSpPr/>
        <p:nvPr/>
      </p:nvGrpSpPr>
      <p:grpSpPr>
        <a:xfrm>
          <a:off x="0" y="0"/>
          <a:ext cx="0" cy="0"/>
          <a:chOff x="0" y="0"/>
          <a:chExt cx="0" cy="0"/>
        </a:xfrm>
      </p:grpSpPr>
      <p:sp>
        <p:nvSpPr>
          <p:cNvPr id="98" name="Google Shape;98;p93"/>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177" lvl="0" indent="-342882" algn="l">
              <a:lnSpc>
                <a:spcPct val="90000"/>
              </a:lnSpc>
              <a:spcBef>
                <a:spcPts val="1200"/>
              </a:spcBef>
              <a:spcAft>
                <a:spcPts val="0"/>
              </a:spcAft>
              <a:buClr>
                <a:schemeClr val="dk1"/>
              </a:buClr>
              <a:buSzPts val="1800"/>
              <a:buChar char="•"/>
              <a:defRPr/>
            </a:lvl1pPr>
            <a:lvl2pPr marL="914354" lvl="1" indent="-331453" algn="l">
              <a:lnSpc>
                <a:spcPct val="90000"/>
              </a:lnSpc>
              <a:spcBef>
                <a:spcPts val="1200"/>
              </a:spcBef>
              <a:spcAft>
                <a:spcPts val="0"/>
              </a:spcAft>
              <a:buClr>
                <a:schemeClr val="dk1"/>
              </a:buClr>
              <a:buSzPts val="1620"/>
              <a:buChar char="–"/>
              <a:defRPr/>
            </a:lvl2pPr>
            <a:lvl3pPr marL="1371531" lvl="2" indent="-342882" algn="l">
              <a:lnSpc>
                <a:spcPct val="90000"/>
              </a:lnSpc>
              <a:spcBef>
                <a:spcPts val="1200"/>
              </a:spcBef>
              <a:spcAft>
                <a:spcPts val="0"/>
              </a:spcAft>
              <a:buClr>
                <a:schemeClr val="dk1"/>
              </a:buClr>
              <a:buSzPts val="1800"/>
              <a:buChar char="•"/>
              <a:defRPr/>
            </a:lvl3pPr>
            <a:lvl4pPr marL="1828709" lvl="3" indent="-331453" algn="l">
              <a:lnSpc>
                <a:spcPct val="90000"/>
              </a:lnSpc>
              <a:spcBef>
                <a:spcPts val="1200"/>
              </a:spcBef>
              <a:spcAft>
                <a:spcPts val="0"/>
              </a:spcAft>
              <a:buClr>
                <a:schemeClr val="dk1"/>
              </a:buClr>
              <a:buSzPts val="1620"/>
              <a:buChar char="–"/>
              <a:defRPr/>
            </a:lvl4pPr>
            <a:lvl5pPr marL="2285886" lvl="4" indent="-342882" algn="l">
              <a:lnSpc>
                <a:spcPct val="90000"/>
              </a:lnSpc>
              <a:spcBef>
                <a:spcPts val="1200"/>
              </a:spcBef>
              <a:spcAft>
                <a:spcPts val="0"/>
              </a:spcAft>
              <a:buClr>
                <a:schemeClr val="dk1"/>
              </a:buClr>
              <a:buSzPts val="1800"/>
              <a:buChar char="•"/>
              <a:defRPr/>
            </a:lvl5pPr>
            <a:lvl6pPr marL="2743063"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7"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
        <p:nvSpPr>
          <p:cNvPr id="99" name="Google Shape;99;p93"/>
          <p:cNvSpPr txBox="1">
            <a:spLocks noGrp="1"/>
          </p:cNvSpPr>
          <p:nvPr>
            <p:ph type="title"/>
          </p:nvPr>
        </p:nvSpPr>
        <p:spPr>
          <a:xfrm>
            <a:off x="457200" y="361956"/>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882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rcRect/>
          <a:stretch/>
        </p:blipFill>
        <p:spPr bwMode="black">
          <a:xfrm>
            <a:off x="9688259" y="5975543"/>
            <a:ext cx="2053216" cy="468817"/>
          </a:xfrm>
          <a:prstGeom prst="rect">
            <a:avLst/>
          </a:prstGeom>
        </p:spPr>
      </p:pic>
      <p:sp>
        <p:nvSpPr>
          <p:cNvPr id="20" name="Text - Presenter Name"/>
          <p:cNvSpPr>
            <a:spLocks noGrp="1" noChangeArrowheads="1"/>
          </p:cNvSpPr>
          <p:nvPr>
            <p:ph type="subTitle" idx="1" hasCustomPrompt="1"/>
          </p:nvPr>
        </p:nvSpPr>
        <p:spPr bwMode="black">
          <a:xfrm>
            <a:off x="987466" y="4187552"/>
            <a:ext cx="7299287"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1">
                <a:solidFill>
                  <a:srgbClr val="FFFFFF"/>
                </a:solidFill>
                <a:latin typeface="+mn-lt"/>
              </a:defRPr>
            </a:lvl1pPr>
          </a:lstStyle>
          <a:p>
            <a:pPr lvl="0"/>
            <a:r>
              <a:rPr lang="en-US"/>
              <a:t>Click to add Presenter Name</a:t>
            </a:r>
          </a:p>
        </p:txBody>
      </p:sp>
      <p:sp>
        <p:nvSpPr>
          <p:cNvPr id="19" name="Text - Presentation Title"/>
          <p:cNvSpPr>
            <a:spLocks noGrp="1" noChangeArrowheads="1"/>
          </p:cNvSpPr>
          <p:nvPr>
            <p:ph type="ctrTitle" hasCustomPrompt="1"/>
          </p:nvPr>
        </p:nvSpPr>
        <p:spPr bwMode="black">
          <a:xfrm>
            <a:off x="987467" y="2070748"/>
            <a:ext cx="7299287" cy="1994392"/>
          </a:xfrm>
          <a:ln>
            <a:noFill/>
          </a:ln>
        </p:spPr>
        <p:txBody>
          <a:bodyPr wrap="square" tIns="0" bIns="0" anchor="ctr" anchorCtr="0">
            <a:noAutofit/>
          </a:bodyPr>
          <a:lstStyle>
            <a:lvl1pPr>
              <a:lnSpc>
                <a:spcPct val="90000"/>
              </a:lnSpc>
              <a:spcBef>
                <a:spcPts val="1001"/>
              </a:spcBef>
              <a:spcAft>
                <a:spcPts val="300"/>
              </a:spcAft>
              <a:defRPr sz="3600" b="0" baseline="0">
                <a:solidFill>
                  <a:srgbClr val="FFFFFF"/>
                </a:solidFill>
                <a:latin typeface="Arial Black" panose="020B0A04020102020204" pitchFamily="34" charset="0"/>
                <a:cs typeface="Arial"/>
              </a:defRPr>
            </a:lvl1pPr>
          </a:lstStyle>
          <a:p>
            <a:r>
              <a:rPr lang="en-US"/>
              <a:t>Click to Edit Title; Maximum of Four Lines; Reduce Font to Fit Focus Frame If Needed</a:t>
            </a:r>
          </a:p>
        </p:txBody>
      </p:sp>
      <p:sp>
        <p:nvSpPr>
          <p:cNvPr id="31" name="Text - Summit Name"/>
          <p:cNvSpPr>
            <a:spLocks noGrp="1"/>
          </p:cNvSpPr>
          <p:nvPr>
            <p:ph type="body" sz="quarter" idx="10" hasCustomPrompt="1"/>
          </p:nvPr>
        </p:nvSpPr>
        <p:spPr bwMode="black">
          <a:xfrm>
            <a:off x="460259" y="348322"/>
            <a:ext cx="9172871"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1"/>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483" indent="0">
              <a:buFontTx/>
              <a:buNone/>
              <a:defRPr/>
            </a:lvl3pPr>
            <a:lvl4pPr marL="1097225" indent="0">
              <a:buFontTx/>
              <a:buNone/>
              <a:defRPr/>
            </a:lvl4pPr>
            <a:lvl5pPr marL="1462967" indent="0">
              <a:buFontTx/>
              <a:buNone/>
              <a:defRPr/>
            </a:lvl5pPr>
          </a:lstStyle>
          <a:p>
            <a:r>
              <a:rPr lang="en-US"/>
              <a:t>Gartner [Insert Event Name] Summit</a:t>
            </a:r>
          </a:p>
        </p:txBody>
      </p:sp>
      <p:sp>
        <p:nvSpPr>
          <p:cNvPr id="25" name="Text - Summit Date"/>
          <p:cNvSpPr>
            <a:spLocks noGrp="1"/>
          </p:cNvSpPr>
          <p:nvPr>
            <p:ph type="body" sz="quarter" idx="11" hasCustomPrompt="1"/>
          </p:nvPr>
        </p:nvSpPr>
        <p:spPr bwMode="gray">
          <a:xfrm>
            <a:off x="460259" y="686577"/>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1"/>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483" indent="0">
              <a:buFontTx/>
              <a:buNone/>
              <a:defRPr/>
            </a:lvl3pPr>
            <a:lvl4pPr marL="1097225" indent="0">
              <a:buFontTx/>
              <a:buNone/>
              <a:defRPr/>
            </a:lvl4pPr>
            <a:lvl5pPr marL="1462967" indent="0">
              <a:buFontTx/>
              <a:buNone/>
              <a:defRPr/>
            </a:lvl5pPr>
          </a:lstStyle>
          <a:p>
            <a:r>
              <a:rPr lang="en-US"/>
              <a:t>1 – 2 Month 2019 / City, State or Country</a:t>
            </a:r>
          </a:p>
        </p:txBody>
      </p:sp>
      <p:sp>
        <p:nvSpPr>
          <p:cNvPr id="32" name="Focus Frame 2"/>
          <p:cNvSpPr>
            <a:spLocks noChangeAspect="1"/>
          </p:cNvSpPr>
          <p:nvPr userDrawn="1"/>
        </p:nvSpPr>
        <p:spPr bwMode="auto">
          <a:xfrm>
            <a:off x="8535560"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1" err="1">
              <a:solidFill>
                <a:srgbClr val="000000"/>
              </a:solidFill>
              <a:ea typeface="+mn-ea"/>
              <a:cs typeface="+mn-cs"/>
            </a:endParaRPr>
          </a:p>
        </p:txBody>
      </p:sp>
      <p:sp>
        <p:nvSpPr>
          <p:cNvPr id="33" name="Focus Frame 2"/>
          <p:cNvSpPr>
            <a:spLocks noChangeAspect="1"/>
          </p:cNvSpPr>
          <p:nvPr userDrawn="1"/>
        </p:nvSpPr>
        <p:spPr bwMode="auto">
          <a:xfrm>
            <a:off x="460260"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1" rIns="91440" bIns="45721"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1" err="1">
              <a:solidFill>
                <a:srgbClr val="000000"/>
              </a:solidFill>
              <a:ea typeface="+mn-ea"/>
              <a:cs typeface="+mn-cs"/>
            </a:endParaRPr>
          </a:p>
        </p:txBody>
      </p:sp>
      <p:sp>
        <p:nvSpPr>
          <p:cNvPr id="10" name="Copyright Text">
            <a:extLst>
              <a:ext uri="{FF2B5EF4-FFF2-40B4-BE49-F238E27FC236}">
                <a16:creationId xmlns:a16="http://schemas.microsoft.com/office/drawing/2014/main" id="{CC1E8655-A643-4A64-93CB-E45163C0F10D}"/>
              </a:ext>
            </a:extLst>
          </p:cNvPr>
          <p:cNvSpPr txBox="1"/>
          <p:nvPr userDrawn="1"/>
        </p:nvSpPr>
        <p:spPr bwMode="gray">
          <a:xfrm>
            <a:off x="460259" y="5820385"/>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sz="700">
                <a:solidFill>
                  <a:srgbClr val="BDBDBD"/>
                </a:solidFill>
              </a:rPr>
              <a:t>© 2023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700">
                <a:solidFill>
                  <a:srgbClr val="BDBDBD"/>
                </a:solidFill>
                <a:hlinkClick r:id="rId3">
                  <a:extLst>
                    <a:ext uri="{A12FA001-AC4F-418D-AE19-62706E023703}">
                      <ahyp:hlinkClr xmlns:ahyp="http://schemas.microsoft.com/office/drawing/2018/hyperlinkcolor" val="tx"/>
                    </a:ext>
                  </a:extLst>
                </a:hlinkClick>
              </a:rPr>
              <a:t>Gartner’s Usage Policy</a:t>
            </a:r>
            <a:r>
              <a:rPr lang="en-US" sz="70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sz="700">
                <a:solidFill>
                  <a:srgbClr val="BDBDBD"/>
                </a:solidFill>
                <a:hlinkClick r:id="rId4">
                  <a:extLst>
                    <a:ext uri="{A12FA001-AC4F-418D-AE19-62706E023703}">
                      <ahyp:hlinkClr xmlns:ahyp="http://schemas.microsoft.com/office/drawing/2018/hyperlinkcolor" val="tx"/>
                    </a:ext>
                  </a:extLst>
                </a:hlinkClick>
              </a:rPr>
              <a:t>Guiding Principles on Independence and Objectivity</a:t>
            </a:r>
            <a:r>
              <a:rPr lang="en-US" sz="700">
                <a:solidFill>
                  <a:srgbClr val="BDBDBD"/>
                </a:solidFill>
              </a:rPr>
              <a:t>."</a:t>
            </a:r>
          </a:p>
        </p:txBody>
      </p:sp>
    </p:spTree>
    <p:extLst>
      <p:ext uri="{BB962C8B-B14F-4D97-AF65-F5344CB8AC3E}">
        <p14:creationId xmlns:p14="http://schemas.microsoft.com/office/powerpoint/2010/main" val="20313569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423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423588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1801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p:txBody>
          <a:bodyPr/>
          <a:lstStyle>
            <a:lvl1pPr marL="365742" indent="-365742">
              <a:buFont typeface="+mj-lt"/>
              <a:buAutoNum type="arabicPeriod"/>
              <a:defRPr/>
            </a:lvl1pPr>
            <a:lvl2pPr marL="859493">
              <a:defRPr/>
            </a:lvl2pPr>
            <a:lvl3pPr marL="1298384" indent="-246876">
              <a:defRPr/>
            </a:lvl3pPr>
            <a:lvl4pPr marL="1792134" indent="-320025">
              <a:defRPr/>
            </a:lvl4pPr>
            <a:lvl5pPr marL="223102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8541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p:txBody>
          <a:bodyPr/>
          <a:lstStyle>
            <a:lvl1pPr marL="365742" indent="-365742">
              <a:buClrTx/>
              <a:buFont typeface="+mj-lt"/>
              <a:buAutoNum type="arabicPeriod"/>
              <a:defRPr>
                <a:solidFill>
                  <a:srgbClr val="979D9D"/>
                </a:solidFill>
              </a:defRPr>
            </a:lvl1pPr>
            <a:lvl2pPr marL="859493">
              <a:buClr>
                <a:srgbClr val="979D9D"/>
              </a:buClr>
              <a:defRPr>
                <a:solidFill>
                  <a:srgbClr val="979D9D"/>
                </a:solidFill>
              </a:defRPr>
            </a:lvl2pPr>
            <a:lvl3pPr marL="1298384">
              <a:buClr>
                <a:srgbClr val="979D9D"/>
              </a:buClr>
              <a:defRPr>
                <a:solidFill>
                  <a:srgbClr val="979D9D"/>
                </a:solidFill>
              </a:defRPr>
            </a:lvl3pPr>
            <a:lvl4pPr marL="1792134">
              <a:buClr>
                <a:srgbClr val="979D9D"/>
              </a:buClr>
              <a:defRPr>
                <a:solidFill>
                  <a:srgbClr val="979D9D"/>
                </a:solidFill>
              </a:defRPr>
            </a:lvl4pPr>
            <a:lvl5pPr marL="2231024">
              <a:buClr>
                <a:srgbClr val="979D9D"/>
              </a:buClr>
              <a:defRPr>
                <a:solidFill>
                  <a:srgbClr val="979D9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288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11.xml"/><Relationship Id="rId1" Type="http://schemas.openxmlformats.org/officeDocument/2006/relationships/slideLayout" Target="../slideLayouts/slideLayout9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image" Target="../media/image11.png"/><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theme" Target="../theme/theme12.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theme" Target="../theme/theme1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8" Type="http://schemas.openxmlformats.org/officeDocument/2006/relationships/slideLayout" Target="../slideLayouts/slideLayout137.xml"/><Relationship Id="rId3" Type="http://schemas.openxmlformats.org/officeDocument/2006/relationships/slideLayout" Target="../slideLayouts/slideLayout1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theme" Target="../theme/theme14.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10" Type="http://schemas.openxmlformats.org/officeDocument/2006/relationships/slideLayout" Target="../slideLayouts/slideLayout178.xml"/><Relationship Id="rId19" Type="http://schemas.openxmlformats.org/officeDocument/2006/relationships/image" Target="../media/image1.png"/><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theme" Target="../theme/theme15.xml"/><Relationship Id="rId3" Type="http://schemas.openxmlformats.org/officeDocument/2006/relationships/slideLayout" Target="../slideLayouts/slideLayout188.xml"/><Relationship Id="rId21" Type="http://schemas.openxmlformats.org/officeDocument/2006/relationships/image" Target="../media/image17.emf"/><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oleObject" Target="../embeddings/oleObject2.bin"/><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tags" Target="../tags/tag3.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1.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3.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2.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4.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theme" Target="../theme/theme6.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8" Type="http://schemas.openxmlformats.org/officeDocument/2006/relationships/slideLayout" Target="../slideLayouts/slideLayout58.xml"/><Relationship Id="rId3"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8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9.png"/><Relationship Id="rId2" Type="http://schemas.openxmlformats.org/officeDocument/2006/relationships/theme" Target="../theme/theme9.xml"/><Relationship Id="rId1" Type="http://schemas.openxmlformats.org/officeDocument/2006/relationships/slideLayout" Target="../slideLayouts/slideLayout91.x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6"/>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6"/>
            <a:ext cx="2313432" cy="107722"/>
          </a:xfrm>
          <a:prstGeom prst="rect">
            <a:avLst/>
          </a:prstGeom>
          <a:noFill/>
        </p:spPr>
        <p:txBody>
          <a:bodyPr wrap="square" lIns="0" tIns="0" rIns="0" bIns="0" rtlCol="0" anchor="b" anchorCtr="0">
            <a:spAutoFit/>
          </a:bodyPr>
          <a:lstStyle/>
          <a:p>
            <a:pPr>
              <a:lnSpc>
                <a:spcPct val="100000"/>
              </a:lnSpc>
              <a:spcBef>
                <a:spcPts val="0"/>
              </a:spcBef>
              <a:spcAft>
                <a:spcPts val="0"/>
              </a:spcAft>
            </a:pPr>
            <a:r>
              <a:rPr lang="en-US" sz="700" b="1">
                <a:solidFill>
                  <a:schemeClr val="tx1"/>
                </a:solidFill>
              </a:rPr>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089"/>
            <a:ext cx="7306056" cy="154017"/>
          </a:xfrm>
          <a:prstGeom prst="rect">
            <a:avLst/>
          </a:prstGeom>
          <a:noFill/>
        </p:spPr>
        <p:txBody>
          <a:bodyPr wrap="square" lIns="0" tIns="0" rIns="0" bIns="0" rtlCol="0" anchor="b" anchorCtr="0">
            <a:spAutoFit/>
          </a:bodyPr>
          <a:lstStyle/>
          <a:p>
            <a:pPr marL="228589" indent="-228589"/>
            <a:fld id="{E19460A7-1930-4D5F-A936-CB6F16095A68}" type="slidenum">
              <a:rPr lang="en-US" sz="1001" b="0" smtClean="0">
                <a:solidFill>
                  <a:schemeClr val="tx1"/>
                </a:solidFill>
              </a:rPr>
              <a:pPr marL="228589" indent="-228589"/>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377813297"/>
      </p:ext>
    </p:extLst>
  </p:cSld>
  <p:clrMap bg1="lt1" tx1="dk1" bg2="lt2" tx2="dk2" accent1="accent1" accent2="accent2" accent3="accent3" accent4="accent4" accent5="accent5" accent6="accent6" hlink="hlink" folHlink="folHlink"/>
  <p:sldLayoutIdLst>
    <p:sldLayoutId id="2147483929" r:id="rId1"/>
    <p:sldLayoutId id="2147483852" r:id="rId2"/>
    <p:sldLayoutId id="2147483854" r:id="rId3"/>
    <p:sldLayoutId id="2147483855" r:id="rId4"/>
    <p:sldLayoutId id="2147483856" r:id="rId5"/>
    <p:sldLayoutId id="2147483857" r:id="rId6"/>
    <p:sldLayoutId id="2147483858" r:id="rId7"/>
    <p:sldLayoutId id="2147483859" r:id="rId8"/>
    <p:sldLayoutId id="2147483860" r:id="rId9"/>
    <p:sldLayoutId id="2147483943" r:id="rId10"/>
    <p:sldLayoutId id="2147483944" r:id="rId11"/>
    <p:sldLayoutId id="2147483863" r:id="rId12"/>
    <p:sldLayoutId id="2147483864" r:id="rId13"/>
    <p:sldLayoutId id="2147483867" r:id="rId14"/>
    <p:sldLayoutId id="2147483941" r:id="rId15"/>
    <p:sldLayoutId id="2147483947" r:id="rId16"/>
    <p:sldLayoutId id="2147483948" r:id="rId17"/>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354"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50" indent="-246050"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13" indent="-314309"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692" indent="-247639"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730" indent="-317484" algn="l" defTabSz="914354"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4921" indent="-247639" algn="l" defTabSz="914354"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5" userDrawn="1">
          <p15:clr>
            <a:srgbClr val="5ACBF0"/>
          </p15:clr>
        </p15:guide>
        <p15:guide id="27" orient="horz" pos="3969" userDrawn="1">
          <p15:clr>
            <a:srgbClr val="9FCC3B"/>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p83"/>
          <p:cNvSpPr txBox="1">
            <a:spLocks noGrp="1"/>
          </p:cNvSpPr>
          <p:nvPr>
            <p:ph type="title"/>
          </p:nvPr>
        </p:nvSpPr>
        <p:spPr>
          <a:xfrm>
            <a:off x="457200" y="361956"/>
            <a:ext cx="11274552" cy="45123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Black"/>
              <a:buNone/>
              <a:defRPr sz="3200" b="0" i="0" u="none" strike="noStrike" cap="none">
                <a:solidFill>
                  <a:schemeClr val="dk2"/>
                </a:solidFill>
                <a:latin typeface="Arial Black"/>
                <a:ea typeface="Arial Black"/>
                <a:cs typeface="Arial Black"/>
                <a:sym typeface="Arial Black"/>
              </a:defRPr>
            </a:lvl1pPr>
            <a:lvl2pPr marR="0" lvl="1" algn="l" rtl="0">
              <a:lnSpc>
                <a:spcPct val="100000"/>
              </a:lnSpc>
              <a:spcBef>
                <a:spcPts val="12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 name="Google Shape;72;p83"/>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5760"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65760"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83"/>
          <p:cNvSpPr txBox="1"/>
          <p:nvPr/>
        </p:nvSpPr>
        <p:spPr>
          <a:xfrm>
            <a:off x="694944" y="6312995"/>
            <a:ext cx="2313432" cy="9695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700"/>
              <a:buFont typeface="Arial"/>
              <a:buNone/>
            </a:pPr>
            <a:r>
              <a:rPr lang="en-US" sz="700" b="1" i="0" u="none" strike="noStrike" cap="none">
                <a:solidFill>
                  <a:schemeClr val="dk1"/>
                </a:solidFill>
                <a:latin typeface="Arial"/>
                <a:ea typeface="Arial"/>
                <a:cs typeface="Arial"/>
                <a:sym typeface="Arial"/>
              </a:rPr>
              <a:t>RESTRICTED DISTRIBUTION</a:t>
            </a:r>
            <a:endParaRPr sz="1401" b="0" i="0" u="none" strike="noStrike" cap="none">
              <a:solidFill>
                <a:srgbClr val="000000"/>
              </a:solidFill>
              <a:latin typeface="Arial"/>
              <a:ea typeface="Arial"/>
              <a:cs typeface="Arial"/>
              <a:sym typeface="Arial"/>
            </a:endParaRPr>
          </a:p>
        </p:txBody>
      </p:sp>
      <p:sp>
        <p:nvSpPr>
          <p:cNvPr id="74" name="Google Shape;74;p83"/>
          <p:cNvSpPr txBox="1"/>
          <p:nvPr/>
        </p:nvSpPr>
        <p:spPr>
          <a:xfrm>
            <a:off x="457200" y="6393089"/>
            <a:ext cx="7306056" cy="154017"/>
          </a:xfrm>
          <a:prstGeom prst="rect">
            <a:avLst/>
          </a:prstGeom>
          <a:noFill/>
          <a:ln>
            <a:noFill/>
          </a:ln>
        </p:spPr>
        <p:txBody>
          <a:bodyPr spcFirstLastPara="1" wrap="square" lIns="0" tIns="0" rIns="0" bIns="0" anchor="b" anchorCtr="0">
            <a:spAutoFit/>
          </a:bodyPr>
          <a:lstStyle/>
          <a:p>
            <a:pPr marL="228589" marR="0" lvl="0" indent="-228589" algn="l" rtl="0">
              <a:lnSpc>
                <a:spcPct val="100000"/>
              </a:lnSpc>
              <a:spcBef>
                <a:spcPts val="0"/>
              </a:spcBef>
              <a:spcAft>
                <a:spcPts val="0"/>
              </a:spcAft>
              <a:buClr>
                <a:srgbClr val="000000"/>
              </a:buClr>
              <a:buSzPts val="1000"/>
              <a:buFont typeface="Arial"/>
              <a:buNone/>
            </a:pPr>
            <a:fld id="{00000000-1234-1234-1234-123412341234}" type="slidenum">
              <a:rPr lang="en-US" sz="1001" b="0" i="0" u="none" strike="noStrike" cap="none">
                <a:solidFill>
                  <a:schemeClr val="dk1"/>
                </a:solidFill>
                <a:latin typeface="Arial"/>
                <a:ea typeface="Arial"/>
                <a:cs typeface="Arial"/>
                <a:sym typeface="Arial"/>
              </a:rPr>
              <a:pPr marL="228589" marR="0" lvl="0" indent="-228589" algn="l" rtl="0">
                <a:lnSpc>
                  <a:spcPct val="100000"/>
                </a:lnSpc>
                <a:spcBef>
                  <a:spcPts val="0"/>
                </a:spcBef>
                <a:spcAft>
                  <a:spcPts val="0"/>
                </a:spcAft>
                <a:buClr>
                  <a:srgbClr val="000000"/>
                </a:buClr>
                <a:buSzPts val="1000"/>
                <a:buFont typeface="Arial"/>
                <a:buNone/>
              </a:pPr>
              <a:t>‹#›</a:t>
            </a:fld>
            <a:r>
              <a:rPr lang="en-US" sz="700" b="0" i="0" u="none" strike="noStrike" cap="none">
                <a:solidFill>
                  <a:schemeClr val="dk1"/>
                </a:solidFill>
                <a:latin typeface="Arial"/>
                <a:ea typeface="Arial"/>
                <a:cs typeface="Arial"/>
                <a:sym typeface="Arial"/>
              </a:rPr>
              <a:t>	© 2023 Gartner, Inc. and/or its affiliates. All rights reserved.				</a:t>
            </a:r>
            <a:endParaRPr sz="1401" b="0" i="0" u="none" strike="noStrike" cap="none">
              <a:solidFill>
                <a:srgbClr val="000000"/>
              </a:solidFill>
              <a:latin typeface="Arial"/>
              <a:ea typeface="Arial"/>
              <a:cs typeface="Arial"/>
              <a:sym typeface="Arial"/>
            </a:endParaRPr>
          </a:p>
        </p:txBody>
      </p:sp>
      <p:pic>
        <p:nvPicPr>
          <p:cNvPr id="75" name="Google Shape;75;p83"/>
          <p:cNvPicPr preferRelativeResize="0"/>
          <p:nvPr/>
        </p:nvPicPr>
        <p:blipFill rotWithShape="1">
          <a:blip r:embed="rId3">
            <a:alphaModFix/>
          </a:blip>
          <a:srcRect/>
          <a:stretch/>
        </p:blipFill>
        <p:spPr>
          <a:xfrm>
            <a:off x="10453052" y="6242938"/>
            <a:ext cx="1280160" cy="29137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orient="horz" pos="228" userDrawn="1">
          <p15:clr>
            <a:srgbClr val="5ACBF0"/>
          </p15:clr>
        </p15:guide>
        <p15:guide id="4" orient="horz" pos="537" userDrawn="1">
          <p15:clr>
            <a:srgbClr val="FDE53C"/>
          </p15:clr>
        </p15:guide>
        <p15:guide id="5" orient="horz" pos="848" userDrawn="1">
          <p15:clr>
            <a:srgbClr val="FDE53C"/>
          </p15:clr>
        </p15:guide>
        <p15:guide id="6" orient="horz" pos="960" userDrawn="1">
          <p15:clr>
            <a:srgbClr val="5ACBF0"/>
          </p15:clr>
        </p15:guide>
        <p15:guide id="7" orient="horz" pos="3773" userDrawn="1">
          <p15:clr>
            <a:srgbClr val="FBAE40"/>
          </p15:clr>
        </p15:guide>
        <p15:guide id="8" orient="horz" pos="4001" userDrawn="1">
          <p15:clr>
            <a:srgbClr val="5ACBF0"/>
          </p15:clr>
        </p15:guide>
        <p15:guide id="9" orient="horz" pos="4113" userDrawn="1">
          <p15:clr>
            <a:srgbClr val="5ACBF0"/>
          </p15:clr>
        </p15:guide>
        <p15:guide id="10" pos="288" userDrawn="1">
          <p15:clr>
            <a:srgbClr val="5ACBF0"/>
          </p15:clr>
        </p15:guide>
        <p15:guide id="11" pos="3756" userDrawn="1">
          <p15:clr>
            <a:srgbClr val="5ACBF0"/>
          </p15:clr>
        </p15:guide>
        <p15:guide id="12" pos="3927" userDrawn="1">
          <p15:clr>
            <a:srgbClr val="5ACBF0"/>
          </p15:clr>
        </p15:guide>
        <p15:guide id="13" pos="7395" userDrawn="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marL="246876" lvl="0" indent="-246876"/>
            <a:r>
              <a:rPr lang="en-US"/>
              <a:t>Edit Master text styles</a:t>
            </a:r>
          </a:p>
          <a:p>
            <a:pPr marL="740628" lvl="1" indent="-310880">
              <a:buSzPct val="100000"/>
            </a:pPr>
            <a:r>
              <a:rPr lang="en-US"/>
              <a:t>Second level</a:t>
            </a:r>
          </a:p>
          <a:p>
            <a:pPr marL="1179519" lvl="2" indent="-246876"/>
            <a:r>
              <a:rPr lang="en-US"/>
              <a:t>Third level</a:t>
            </a:r>
          </a:p>
          <a:p>
            <a:pPr marL="1673269" lvl="3" indent="-320025">
              <a:buSzPct val="100000"/>
            </a:pPr>
            <a:r>
              <a:rPr lang="en-US"/>
              <a:t>Fourth level</a:t>
            </a:r>
          </a:p>
          <a:p>
            <a:pPr marL="2112159" lvl="4" indent="-246876"/>
            <a:r>
              <a:rPr lang="en-US"/>
              <a:t>Fifth level</a:t>
            </a:r>
          </a:p>
        </p:txBody>
      </p:sp>
      <p:sp>
        <p:nvSpPr>
          <p:cNvPr id="10" name="Copyright and Pg Num"/>
          <p:cNvSpPr txBox="1"/>
          <p:nvPr userDrawn="1"/>
        </p:nvSpPr>
        <p:spPr>
          <a:xfrm>
            <a:off x="457205" y="6408514"/>
            <a:ext cx="7181849" cy="138499"/>
          </a:xfrm>
          <a:prstGeom prst="rect">
            <a:avLst/>
          </a:prstGeom>
          <a:noFill/>
        </p:spPr>
        <p:txBody>
          <a:bodyPr wrap="square" lIns="0" tIns="0" rIns="0" bIns="0" rtlCol="0" anchor="b" anchorCtr="0">
            <a:spAutoFit/>
          </a:bodyPr>
          <a:lstStyle/>
          <a:p>
            <a:pPr marL="228589" marR="0" lvl="0" indent="-228589" algn="l" defTabSz="914354" rtl="0" eaLnBrk="1" fontAlgn="auto" latinLnBrk="0" hangingPunct="1">
              <a:lnSpc>
                <a:spcPct val="100000"/>
              </a:lnSpc>
              <a:spcBef>
                <a:spcPts val="0"/>
              </a:spcBef>
              <a:spcAft>
                <a:spcPts val="0"/>
              </a:spcAft>
              <a:buClrTx/>
              <a:buSzTx/>
              <a:buFontTx/>
              <a:buNone/>
              <a:tabLst>
                <a:tab pos="228589" algn="l"/>
              </a:tabLst>
              <a:defRPr/>
            </a:pPr>
            <a:fld id="{1CE9EA8B-DBE7-492B-893F-AD13AC039ED7}" type="slidenum">
              <a:rPr lang="en-US" sz="900" smtClean="0">
                <a:solidFill>
                  <a:schemeClr val="tx1"/>
                </a:solidFill>
              </a:rPr>
              <a:pPr marL="228589" marR="0" lvl="0" indent="-228589" algn="l" defTabSz="914354" rtl="0" eaLnBrk="1" fontAlgn="auto" latinLnBrk="0" hangingPunct="1">
                <a:lnSpc>
                  <a:spcPct val="100000"/>
                </a:lnSpc>
                <a:spcBef>
                  <a:spcPts val="0"/>
                </a:spcBef>
                <a:spcAft>
                  <a:spcPts val="0"/>
                </a:spcAft>
                <a:buClrTx/>
                <a:buSzTx/>
                <a:buFontTx/>
                <a:buNone/>
                <a:tabLst>
                  <a:tab pos="228589" algn="l"/>
                </a:tabLst>
                <a:defRPr/>
              </a:pPr>
              <a:t>‹#›</a:t>
            </a:fld>
            <a:r>
              <a:rPr lang="en-US" sz="700">
                <a:solidFill>
                  <a:srgbClr val="BDBDBD"/>
                </a:solidFill>
              </a:rPr>
              <a:t>	© 2023 Gartner, Inc. and/or its affiliates. All rights reserved. Gartner is a registered trademark of Gartner, Inc. and its affiliates.</a:t>
            </a:r>
          </a:p>
        </p:txBody>
      </p:sp>
      <p:pic>
        <p:nvPicPr>
          <p:cNvPr id="6" name="Gartner Logo">
            <a:extLst>
              <a:ext uri="{FF2B5EF4-FFF2-40B4-BE49-F238E27FC236}">
                <a16:creationId xmlns:a16="http://schemas.microsoft.com/office/drawing/2014/main" id="{70D83CAB-033A-4776-AB08-6451D3DAE8B9}"/>
              </a:ext>
            </a:extLst>
          </p:cNvPr>
          <p:cNvPicPr>
            <a:picLocks noChangeAspect="1"/>
          </p:cNvPicPr>
          <p:nvPr userDrawn="1"/>
        </p:nvPicPr>
        <p:blipFill>
          <a:blip r:embed="rId3"/>
          <a:srcRect/>
          <a:stretch/>
        </p:blipFill>
        <p:spPr bwMode="black">
          <a:xfrm>
            <a:off x="10452995" y="6241731"/>
            <a:ext cx="1280216" cy="292315"/>
          </a:xfrm>
          <a:prstGeom prst="rect">
            <a:avLst/>
          </a:prstGeom>
        </p:spPr>
      </p:pic>
    </p:spTree>
    <p:extLst>
      <p:ext uri="{BB962C8B-B14F-4D97-AF65-F5344CB8AC3E}">
        <p14:creationId xmlns:p14="http://schemas.microsoft.com/office/powerpoint/2010/main" val="4022477962"/>
      </p:ext>
    </p:extLst>
  </p:cSld>
  <p:clrMap bg1="dk1" tx1="lt1" bg2="dk2" tx2="lt2" accent1="accent1" accent2="accent2" accent3="accent3" accent4="accent4" accent5="accent5" accent6="accent6" hlink="hlink" folHlink="folHlink"/>
  <p:sldLayoutIdLst>
    <p:sldLayoutId id="214748411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54"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74306" indent="-274306" algn="l" defTabSz="914354" rtl="0" eaLnBrk="1" latinLnBrk="0" hangingPunct="1">
        <a:lnSpc>
          <a:spcPct val="90000"/>
        </a:lnSpc>
        <a:spcBef>
          <a:spcPts val="1200"/>
        </a:spcBef>
        <a:spcAft>
          <a:spcPts val="0"/>
        </a:spcAft>
        <a:buClrTx/>
        <a:buSzPct val="100000"/>
        <a:buFont typeface="Arial" panose="020B0604020202020204" pitchFamily="34" charset="0"/>
        <a:buChar char="•"/>
        <a:defRPr lang="en-US" sz="2800" kern="1200" dirty="0">
          <a:solidFill>
            <a:schemeClr val="tx1"/>
          </a:solidFill>
          <a:latin typeface="+mn-lt"/>
          <a:ea typeface="+mn-ea"/>
          <a:cs typeface="+mn-cs"/>
        </a:defRPr>
      </a:lvl1pPr>
      <a:lvl2pPr marL="640048" indent="-274306" algn="l" defTabSz="914354" rtl="0" eaLnBrk="1" latinLnBrk="0" hangingPunct="1">
        <a:lnSpc>
          <a:spcPct val="90000"/>
        </a:lnSpc>
        <a:spcBef>
          <a:spcPts val="1200"/>
        </a:spcBef>
        <a:spcAft>
          <a:spcPts val="0"/>
        </a:spcAft>
        <a:buSzPct val="90000"/>
        <a:buFont typeface="Arial" panose="020B0604020202020204" pitchFamily="34" charset="0"/>
        <a:buChar char="–"/>
        <a:defRPr lang="en-US" sz="2400" kern="1200" dirty="0">
          <a:solidFill>
            <a:schemeClr val="tx1"/>
          </a:solidFill>
          <a:latin typeface="+mn-lt"/>
          <a:ea typeface="+mn-ea"/>
          <a:cs typeface="+mn-cs"/>
        </a:defRPr>
      </a:lvl2pPr>
      <a:lvl3pPr marL="914354" indent="-228589" algn="l" defTabSz="914354" rtl="0" eaLnBrk="1" latinLnBrk="0" hangingPunct="1">
        <a:lnSpc>
          <a:spcPct val="90000"/>
        </a:lnSpc>
        <a:spcBef>
          <a:spcPts val="1200"/>
        </a:spcBef>
        <a:spcAft>
          <a:spcPts val="0"/>
        </a:spcAft>
        <a:buSzPct val="100000"/>
        <a:buFont typeface="Arial" panose="020B0604020202020204" pitchFamily="34" charset="0"/>
        <a:buChar char="•"/>
        <a:defRPr lang="en-US" sz="2400" kern="1200" dirty="0">
          <a:solidFill>
            <a:schemeClr val="tx1"/>
          </a:solidFill>
          <a:latin typeface="+mn-lt"/>
          <a:ea typeface="+mn-ea"/>
          <a:cs typeface="+mn-cs"/>
        </a:defRPr>
      </a:lvl3pPr>
      <a:lvl4pPr marL="1280096" indent="-274306" algn="l" defTabSz="914354" rtl="0" eaLnBrk="1" latinLnBrk="0" hangingPunct="1">
        <a:lnSpc>
          <a:spcPct val="90000"/>
        </a:lnSpc>
        <a:spcBef>
          <a:spcPts val="1200"/>
        </a:spcBef>
        <a:spcAft>
          <a:spcPts val="0"/>
        </a:spcAft>
        <a:buSzPct val="90000"/>
        <a:buFont typeface="Arial" panose="020B0604020202020204" pitchFamily="34" charset="0"/>
        <a:buChar char="–"/>
        <a:defRPr lang="en-US" sz="2400" kern="1200" dirty="0">
          <a:solidFill>
            <a:schemeClr val="tx1"/>
          </a:solidFill>
          <a:latin typeface="+mn-lt"/>
          <a:ea typeface="+mn-ea"/>
          <a:cs typeface="+mn-cs"/>
        </a:defRPr>
      </a:lvl4pPr>
      <a:lvl5pPr marL="1554402" indent="-228589" algn="l" defTabSz="914354" rtl="0" eaLnBrk="1" latinLnBrk="0" hangingPunct="1">
        <a:lnSpc>
          <a:spcPct val="90000"/>
        </a:lnSpc>
        <a:spcBef>
          <a:spcPts val="1200"/>
        </a:spcBef>
        <a:spcAft>
          <a:spcPts val="0"/>
        </a:spcAft>
        <a:buSzPct val="100000"/>
        <a:buFont typeface="Arial" panose="020B0604020202020204" pitchFamily="34" charset="0"/>
        <a:buChar char="•"/>
        <a:defRPr lang="en-US" sz="2400" kern="1200" dirty="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3" pos="288" userDrawn="1">
          <p15:clr>
            <a:srgbClr val="5ACBF0"/>
          </p15:clr>
        </p15:guide>
        <p15:guide id="4" orient="horz" pos="2160" userDrawn="1">
          <p15:clr>
            <a:srgbClr val="A4A3A4"/>
          </p15:clr>
        </p15:guide>
        <p15:guide id="5" orient="horz" pos="231" userDrawn="1">
          <p15:clr>
            <a:srgbClr val="5ACBF0"/>
          </p15:clr>
        </p15:guide>
        <p15:guide id="6" pos="7391" userDrawn="1">
          <p15:clr>
            <a:srgbClr val="5ACBF0"/>
          </p15:clr>
        </p15:guide>
        <p15:guide id="7" orient="horz" pos="3772" userDrawn="1">
          <p15:clr>
            <a:srgbClr val="FBAE40"/>
          </p15:clr>
        </p15:guide>
        <p15:guide id="9" orient="horz" pos="4110" userDrawn="1">
          <p15:clr>
            <a:srgbClr val="5ACBF0"/>
          </p15:clr>
        </p15:guide>
        <p15:guide id="10" orient="horz" pos="537" userDrawn="1">
          <p15:clr>
            <a:srgbClr val="FDE53C"/>
          </p15:clr>
        </p15:guide>
        <p15:guide id="11" orient="horz" pos="846" userDrawn="1">
          <p15:clr>
            <a:srgbClr val="FDE53C"/>
          </p15:clr>
        </p15:guide>
        <p15:guide id="12" orient="horz" pos="962" userDrawn="1">
          <p15:clr>
            <a:srgbClr val="5ACBF0"/>
          </p15:clr>
        </p15:guide>
        <p15:guide id="13" orient="horz" pos="4002" userDrawn="1">
          <p15:clr>
            <a:srgbClr val="5ACBF0"/>
          </p15:clr>
        </p15:guide>
        <p15:guide id="14" pos="3752" userDrawn="1">
          <p15:clr>
            <a:srgbClr val="5ACBF0"/>
          </p15:clr>
        </p15:guide>
        <p15:guide id="15" pos="3927" userDrawn="1">
          <p15:clr>
            <a:srgbClr val="5ACBF0"/>
          </p15:clr>
        </p15:guide>
        <p15:guide id="16" pos="2655" userDrawn="1">
          <p15:clr>
            <a:srgbClr val="5ACBF0"/>
          </p15:clr>
        </p15:guide>
        <p15:guide id="17" pos="5024" userDrawn="1">
          <p15:clr>
            <a:srgbClr val="5ACBF0"/>
          </p15:clr>
        </p15:guide>
        <p15:guide id="18" orient="horz" pos="3969" userDrawn="1">
          <p15:clr>
            <a:srgbClr val="9FCC3B"/>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38"/>
          <a:srcRect/>
          <a:stretch/>
        </p:blipFill>
        <p:spPr>
          <a:xfrm>
            <a:off x="10452993" y="6241725"/>
            <a:ext cx="1280219" cy="292316"/>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right and Pg Num"/>
          <p:cNvSpPr txBox="1"/>
          <p:nvPr userDrawn="1"/>
        </p:nvSpPr>
        <p:spPr>
          <a:xfrm>
            <a:off x="457205" y="6408514"/>
            <a:ext cx="7181849" cy="138499"/>
          </a:xfrm>
          <a:prstGeom prst="rect">
            <a:avLst/>
          </a:prstGeom>
          <a:noFill/>
        </p:spPr>
        <p:txBody>
          <a:bodyPr wrap="square" lIns="0" tIns="0" rIns="0" bIns="0" rtlCol="0" anchor="b" anchorCtr="0">
            <a:spAutoFit/>
          </a:bodyPr>
          <a:lstStyle/>
          <a:p>
            <a:pPr marL="274306" marR="0" lvl="0" indent="-274306" algn="l" defTabSz="914354" rtl="0" eaLnBrk="1" fontAlgn="auto" latinLnBrk="0" hangingPunct="1">
              <a:lnSpc>
                <a:spcPct val="100000"/>
              </a:lnSpc>
              <a:spcBef>
                <a:spcPts val="0"/>
              </a:spcBef>
              <a:spcAft>
                <a:spcPts val="0"/>
              </a:spcAft>
              <a:buClrTx/>
              <a:buSzTx/>
              <a:buFontTx/>
              <a:buNone/>
              <a:tabLst>
                <a:tab pos="288911" algn="l"/>
              </a:tabLst>
              <a:defRPr/>
            </a:pPr>
            <a:fld id="{1CE9EA8B-DBE7-492B-893F-AD13AC039ED7}" type="slidenum">
              <a:rPr lang="en-US" sz="900" smtClean="0">
                <a:solidFill>
                  <a:srgbClr val="000000"/>
                </a:solidFill>
              </a:rPr>
              <a:pPr marL="274306" marR="0" lvl="0" indent="-274306" algn="l" defTabSz="914354" rtl="0" eaLnBrk="1" fontAlgn="auto" latinLnBrk="0" hangingPunct="1">
                <a:lnSpc>
                  <a:spcPct val="100000"/>
                </a:lnSpc>
                <a:spcBef>
                  <a:spcPts val="0"/>
                </a:spcBef>
                <a:spcAft>
                  <a:spcPts val="0"/>
                </a:spcAft>
                <a:buClrTx/>
                <a:buSzTx/>
                <a:buFontTx/>
                <a:buNone/>
                <a:tabLst>
                  <a:tab pos="288911" algn="l"/>
                </a:tabLst>
                <a:defRPr/>
              </a:pPr>
              <a:t>‹#›</a:t>
            </a:fld>
            <a:r>
              <a:rPr lang="en-US" sz="700">
                <a:solidFill>
                  <a:srgbClr val="6F7878"/>
                </a:solidFill>
              </a:rPr>
              <a:t>	© 2023 Gartner, Inc. and/or its affiliates. All rights reserved. Gartner is a registered trademark of Gartner, Inc. and its affiliates.</a:t>
            </a:r>
          </a:p>
        </p:txBody>
      </p:sp>
    </p:spTree>
    <p:extLst>
      <p:ext uri="{BB962C8B-B14F-4D97-AF65-F5344CB8AC3E}">
        <p14:creationId xmlns:p14="http://schemas.microsoft.com/office/powerpoint/2010/main" val="2272654602"/>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30" r:id="rId28"/>
    <p:sldLayoutId id="2147484231" r:id="rId29"/>
    <p:sldLayoutId id="2147484232" r:id="rId30"/>
    <p:sldLayoutId id="2147484233" r:id="rId31"/>
    <p:sldLayoutId id="2147484234" r:id="rId32"/>
    <p:sldLayoutId id="2147484235" r:id="rId33"/>
    <p:sldLayoutId id="2147484236" r:id="rId34"/>
    <p:sldLayoutId id="2147484237" r:id="rId35"/>
    <p:sldLayoutId id="2147484238" r:id="rId36"/>
  </p:sldLayoutIdLst>
  <p:hf sldNum="0" hdr="0" ftr="0" dt="0"/>
  <p:txStyles>
    <p:titleStyle>
      <a:lvl1pPr algn="l" defTabSz="914354"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46876" indent="-246876" algn="l" defTabSz="914354"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28" indent="-310880"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19" indent="-246876"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269" indent="-320025"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159" indent="-246876"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3" pos="288" userDrawn="1">
          <p15:clr>
            <a:srgbClr val="5ACBF0"/>
          </p15:clr>
        </p15:guide>
        <p15:guide id="4" orient="horz" pos="2160" userDrawn="1">
          <p15:clr>
            <a:srgbClr val="A4A3A4"/>
          </p15:clr>
        </p15:guide>
        <p15:guide id="5" orient="horz" pos="231" userDrawn="1">
          <p15:clr>
            <a:srgbClr val="5ACBF0"/>
          </p15:clr>
        </p15:guide>
        <p15:guide id="6" pos="7391" userDrawn="1">
          <p15:clr>
            <a:srgbClr val="5ACBF0"/>
          </p15:clr>
        </p15:guide>
        <p15:guide id="7" orient="horz" pos="3772" userDrawn="1">
          <p15:clr>
            <a:srgbClr val="FBAE40"/>
          </p15:clr>
        </p15:guide>
        <p15:guide id="9" orient="horz" pos="4110" userDrawn="1">
          <p15:clr>
            <a:srgbClr val="5ACBF0"/>
          </p15:clr>
        </p15:guide>
        <p15:guide id="10" orient="horz" pos="537" userDrawn="1">
          <p15:clr>
            <a:srgbClr val="FDE53C"/>
          </p15:clr>
        </p15:guide>
        <p15:guide id="11" orient="horz" pos="846" userDrawn="1">
          <p15:clr>
            <a:srgbClr val="FDE53C"/>
          </p15:clr>
        </p15:guide>
        <p15:guide id="12" orient="horz" pos="962" userDrawn="1">
          <p15:clr>
            <a:srgbClr val="5ACBF0"/>
          </p15:clr>
        </p15:guide>
        <p15:guide id="13" orient="horz" pos="4002" userDrawn="1">
          <p15:clr>
            <a:srgbClr val="5ACBF0"/>
          </p15:clr>
        </p15:guide>
        <p15:guide id="14" pos="3752" userDrawn="1">
          <p15:clr>
            <a:srgbClr val="5ACBF0"/>
          </p15:clr>
        </p15:guide>
        <p15:guide id="15" pos="3927" userDrawn="1">
          <p15:clr>
            <a:srgbClr val="5ACBF0"/>
          </p15:clr>
        </p15:guide>
        <p15:guide id="16" pos="2655" userDrawn="1">
          <p15:clr>
            <a:srgbClr val="5ACBF0"/>
          </p15:clr>
        </p15:guide>
        <p15:guide id="17" pos="5024" userDrawn="1">
          <p15:clr>
            <a:srgbClr val="5ACBF0"/>
          </p15:clr>
        </p15:guide>
        <p15:guide id="18" orient="horz" pos="3969" userDrawn="1">
          <p15:clr>
            <a:srgbClr val="9FCC3B"/>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rgbClr val="00578B"/>
            </a:gs>
            <a:gs pos="85294">
              <a:srgbClr val="002856"/>
            </a:gs>
            <a:gs pos="43000">
              <a:srgbClr val="002856"/>
            </a:gs>
            <a:gs pos="67000">
              <a:srgbClr val="002856"/>
            </a:gs>
            <a:gs pos="15000">
              <a:srgbClr val="002856"/>
            </a:gs>
            <a:gs pos="100000">
              <a:srgbClr val="00578B"/>
            </a:gs>
          </a:gsLst>
          <a:lin ang="198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3" y="3225903"/>
            <a:ext cx="3441700" cy="406201"/>
          </a:xfrm>
          <a:prstGeom prst="rect">
            <a:avLst/>
          </a:prstGeom>
        </p:spPr>
        <p:txBody>
          <a:bodyPr vert="horz" wrap="square" lIns="0" tIns="0" rIns="0" bIns="0" rtlCol="0" anchor="ctr" anchorCtr="0">
            <a:spAutoFit/>
          </a:bodyPr>
          <a:lstStyle/>
          <a:p>
            <a:r>
              <a:rPr lang="en-US"/>
              <a:t>Click to add title</a:t>
            </a:r>
          </a:p>
        </p:txBody>
      </p:sp>
      <p:sp>
        <p:nvSpPr>
          <p:cNvPr id="3" name="Text Placeholder 2"/>
          <p:cNvSpPr>
            <a:spLocks noGrp="1"/>
          </p:cNvSpPr>
          <p:nvPr>
            <p:ph type="body" idx="1"/>
          </p:nvPr>
        </p:nvSpPr>
        <p:spPr>
          <a:xfrm>
            <a:off x="5147732" y="853018"/>
            <a:ext cx="5520267" cy="5135032"/>
          </a:xfrm>
          <a:prstGeom prst="rect">
            <a:avLst/>
          </a:prstGeom>
        </p:spPr>
        <p:txBody>
          <a:bodyPr vert="horz" lIns="0" tIns="0" rIns="0" bIns="0" rtlCol="0">
            <a:no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cxnSp>
        <p:nvCxnSpPr>
          <p:cNvPr id="27" name="Straight Connector 26">
            <a:extLst>
              <a:ext uri="{FF2B5EF4-FFF2-40B4-BE49-F238E27FC236}">
                <a16:creationId xmlns:a16="http://schemas.microsoft.com/office/drawing/2014/main" id="{D27092B2-79E1-A922-35A1-D215A8E527B4}"/>
              </a:ext>
            </a:extLst>
          </p:cNvPr>
          <p:cNvCxnSpPr>
            <a:cxnSpLocks/>
          </p:cNvCxnSpPr>
          <p:nvPr userDrawn="1"/>
        </p:nvCxnSpPr>
        <p:spPr>
          <a:xfrm>
            <a:off x="6096000" y="-971550"/>
            <a:ext cx="0" cy="857250"/>
          </a:xfrm>
          <a:prstGeom prst="line">
            <a:avLst/>
          </a:prstGeom>
          <a:noFill/>
          <a:ln w="12700" cap="flat" cmpd="sng">
            <a:solidFill>
              <a:srgbClr val="979D9D"/>
            </a:solidFill>
            <a:prstDash val="solid"/>
            <a:round/>
            <a:headEnd type="none" w="lg" len="med"/>
            <a:tailEnd type="none" w="lg" len="med"/>
          </a:ln>
        </p:spPr>
      </p:cxnSp>
      <p:sp>
        <p:nvSpPr>
          <p:cNvPr id="6" name="TextBox 5">
            <a:extLst>
              <a:ext uri="{FF2B5EF4-FFF2-40B4-BE49-F238E27FC236}">
                <a16:creationId xmlns:a16="http://schemas.microsoft.com/office/drawing/2014/main" id="{D070B8F4-E15B-3346-BAAE-2798EBDB99A9}"/>
              </a:ext>
            </a:extLst>
          </p:cNvPr>
          <p:cNvSpPr txBox="1"/>
          <p:nvPr userDrawn="1"/>
        </p:nvSpPr>
        <p:spPr>
          <a:xfrm>
            <a:off x="5602753" y="-1420617"/>
            <a:ext cx="986503" cy="184794"/>
          </a:xfrm>
          <a:prstGeom prst="rect">
            <a:avLst/>
          </a:prstGeom>
          <a:noFill/>
        </p:spPr>
        <p:txBody>
          <a:bodyPr wrap="square" lIns="0" rIns="0" rtlCol="0">
            <a:spAutoFit/>
          </a:bodyPr>
          <a:lstStyle/>
          <a:p>
            <a:pPr algn="ctr">
              <a:spcBef>
                <a:spcPts val="201"/>
              </a:spcBef>
            </a:pPr>
            <a:r>
              <a:rPr lang="en-US" sz="601">
                <a:solidFill>
                  <a:srgbClr val="979D9D"/>
                </a:solidFill>
              </a:rPr>
              <a:t>Center</a:t>
            </a:r>
          </a:p>
        </p:txBody>
      </p:sp>
    </p:spTree>
    <p:extLst>
      <p:ext uri="{BB962C8B-B14F-4D97-AF65-F5344CB8AC3E}">
        <p14:creationId xmlns:p14="http://schemas.microsoft.com/office/powerpoint/2010/main" val="524490024"/>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4" r:id="rId34"/>
    <p:sldLayoutId id="2147484275" r:id="rId35"/>
    <p:sldLayoutId id="2147484276" r:id="rId36"/>
    <p:sldLayoutId id="2147484277" r:id="rId37"/>
    <p:sldLayoutId id="2147484278" r:id="rId38"/>
    <p:sldLayoutId id="2147484279" r:id="rId39"/>
  </p:sldLayoutIdLst>
  <p:hf sldNum="0" hdr="0" ftr="0" dt="0"/>
  <p:txStyles>
    <p:titleStyle>
      <a:lvl1pPr algn="l" defTabSz="406293" rtl="0" eaLnBrk="1" latinLnBrk="0" hangingPunct="1">
        <a:lnSpc>
          <a:spcPct val="90000"/>
        </a:lnSpc>
        <a:spcBef>
          <a:spcPts val="533"/>
        </a:spcBef>
        <a:spcAft>
          <a:spcPts val="0"/>
        </a:spcAft>
        <a:buNone/>
        <a:defRPr sz="2933" b="0" kern="1200">
          <a:solidFill>
            <a:schemeClr val="tx2"/>
          </a:solidFill>
          <a:latin typeface="+mj-lt"/>
          <a:ea typeface="+mj-ea"/>
          <a:cs typeface="+mj-cs"/>
        </a:defRPr>
      </a:lvl1pPr>
    </p:titleStyle>
    <p:bodyStyle>
      <a:lvl1pPr marL="182853" indent="-182853" algn="l" defTabSz="406293" rtl="0" eaLnBrk="1" latinLnBrk="0" hangingPunct="1">
        <a:lnSpc>
          <a:spcPct val="100000"/>
        </a:lnSpc>
        <a:spcBef>
          <a:spcPts val="1001"/>
        </a:spcBef>
        <a:spcAft>
          <a:spcPts val="0"/>
        </a:spcAft>
        <a:buClrTx/>
        <a:buSzPct val="100000"/>
        <a:buFont typeface="Arial" panose="020B0604020202020204" pitchFamily="34" charset="0"/>
        <a:buChar char="•"/>
        <a:defRPr sz="2201" kern="1200">
          <a:solidFill>
            <a:schemeClr val="tx1"/>
          </a:solidFill>
          <a:latin typeface="+mn-lt"/>
          <a:ea typeface="+mn-ea"/>
          <a:cs typeface="+mn-cs"/>
        </a:defRPr>
      </a:lvl1pPr>
      <a:lvl2pPr marL="518083" indent="-243805" algn="l" defTabSz="406293" rtl="0" eaLnBrk="1" latinLnBrk="0" hangingPunct="1">
        <a:lnSpc>
          <a:spcPct val="100000"/>
        </a:lnSpc>
        <a:spcBef>
          <a:spcPts val="1001"/>
        </a:spcBef>
        <a:spcAft>
          <a:spcPts val="0"/>
        </a:spcAft>
        <a:buSzPct val="100000"/>
        <a:buFont typeface="Arial" panose="020B0604020202020204" pitchFamily="34" charset="0"/>
        <a:buChar char="–"/>
        <a:defRPr sz="2000" kern="1200">
          <a:solidFill>
            <a:schemeClr val="tx1"/>
          </a:solidFill>
          <a:latin typeface="+mn-lt"/>
          <a:ea typeface="+mn-ea"/>
          <a:cs typeface="+mn-cs"/>
        </a:defRPr>
      </a:lvl2pPr>
      <a:lvl3pPr marL="731411" indent="-182853" algn="l" defTabSz="406293" rtl="0" eaLnBrk="1" latinLnBrk="0" hangingPunct="1">
        <a:lnSpc>
          <a:spcPct val="100000"/>
        </a:lnSpc>
        <a:spcBef>
          <a:spcPts val="1001"/>
        </a:spcBef>
        <a:spcAft>
          <a:spcPts val="0"/>
        </a:spcAft>
        <a:buSzPct val="100000"/>
        <a:buFont typeface="Arial" panose="020B0604020202020204" pitchFamily="34" charset="0"/>
        <a:buChar char="•"/>
        <a:defRPr sz="2000" kern="1200">
          <a:solidFill>
            <a:schemeClr val="tx1"/>
          </a:solidFill>
          <a:latin typeface="+mn-lt"/>
          <a:ea typeface="+mn-ea"/>
          <a:cs typeface="+mn-cs"/>
        </a:defRPr>
      </a:lvl3pPr>
      <a:lvl4pPr marL="1049711" indent="-243379" algn="l" defTabSz="406293" rtl="0" eaLnBrk="1" latinLnBrk="0" hangingPunct="1">
        <a:lnSpc>
          <a:spcPct val="100000"/>
        </a:lnSpc>
        <a:spcBef>
          <a:spcPts val="1001"/>
        </a:spcBef>
        <a:spcAft>
          <a:spcPts val="0"/>
        </a:spcAft>
        <a:buSzPct val="100000"/>
        <a:buFont typeface="Arial" panose="020B0604020202020204" pitchFamily="34" charset="0"/>
        <a:buChar char="–"/>
        <a:defRPr sz="2000" kern="1200">
          <a:solidFill>
            <a:schemeClr val="tx1"/>
          </a:solidFill>
          <a:latin typeface="+mn-lt"/>
          <a:ea typeface="+mn-ea"/>
          <a:cs typeface="+mn-cs"/>
        </a:defRPr>
      </a:lvl4pPr>
      <a:lvl5pPr marL="1219018" indent="-182853" algn="l" defTabSz="406293" rtl="0" eaLnBrk="1" latinLnBrk="0" hangingPunct="1">
        <a:lnSpc>
          <a:spcPct val="100000"/>
        </a:lnSpc>
        <a:spcBef>
          <a:spcPts val="1001"/>
        </a:spcBef>
        <a:spcAft>
          <a:spcPts val="0"/>
        </a:spcAft>
        <a:buSzPct val="100000"/>
        <a:buFont typeface="Arial" panose="020B0604020202020204" pitchFamily="34" charset="0"/>
        <a:buChar char="•"/>
        <a:defRPr sz="2000" kern="1200">
          <a:solidFill>
            <a:schemeClr val="tx1"/>
          </a:solidFill>
          <a:latin typeface="+mn-lt"/>
          <a:ea typeface="+mn-ea"/>
          <a:cs typeface="+mn-cs"/>
        </a:defRPr>
      </a:lvl5pPr>
      <a:lvl6pPr marL="1117303" indent="-101573" algn="l" defTabSz="406293"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6pPr>
      <a:lvl7pPr marL="1320450" indent="-101573" algn="l" defTabSz="406293"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7pPr>
      <a:lvl8pPr marL="1523595" indent="-101573" algn="l" defTabSz="406293"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8pPr>
      <a:lvl9pPr marL="1726741" indent="-101573" algn="l" defTabSz="406293" rtl="0" eaLnBrk="1" latinLnBrk="0" hangingPunct="1">
        <a:lnSpc>
          <a:spcPct val="90000"/>
        </a:lnSpc>
        <a:spcBef>
          <a:spcPts val="223"/>
        </a:spcBef>
        <a:buFont typeface="Arial" panose="020B0604020202020204" pitchFamily="34" charset="0"/>
        <a:buChar char="•"/>
        <a:defRPr sz="800" kern="1200">
          <a:solidFill>
            <a:schemeClr val="tx1"/>
          </a:solidFill>
          <a:latin typeface="+mn-lt"/>
          <a:ea typeface="+mn-ea"/>
          <a:cs typeface="+mn-cs"/>
        </a:defRPr>
      </a:lvl9pPr>
    </p:bodyStyle>
    <p:otherStyle>
      <a:defPPr>
        <a:defRPr lang="en-US"/>
      </a:defPPr>
      <a:lvl1pPr marL="0" algn="l" defTabSz="406293" rtl="0" eaLnBrk="1" latinLnBrk="0" hangingPunct="1">
        <a:defRPr sz="800" kern="1200">
          <a:solidFill>
            <a:schemeClr val="tx1"/>
          </a:solidFill>
          <a:latin typeface="+mn-lt"/>
          <a:ea typeface="+mn-ea"/>
          <a:cs typeface="+mn-cs"/>
        </a:defRPr>
      </a:lvl1pPr>
      <a:lvl2pPr marL="203146" algn="l" defTabSz="406293" rtl="0" eaLnBrk="1" latinLnBrk="0" hangingPunct="1">
        <a:defRPr sz="800" kern="1200">
          <a:solidFill>
            <a:schemeClr val="tx1"/>
          </a:solidFill>
          <a:latin typeface="+mn-lt"/>
          <a:ea typeface="+mn-ea"/>
          <a:cs typeface="+mn-cs"/>
        </a:defRPr>
      </a:lvl2pPr>
      <a:lvl3pPr marL="406293" algn="l" defTabSz="406293" rtl="0" eaLnBrk="1" latinLnBrk="0" hangingPunct="1">
        <a:defRPr sz="800" kern="1200">
          <a:solidFill>
            <a:schemeClr val="tx1"/>
          </a:solidFill>
          <a:latin typeface="+mn-lt"/>
          <a:ea typeface="+mn-ea"/>
          <a:cs typeface="+mn-cs"/>
        </a:defRPr>
      </a:lvl3pPr>
      <a:lvl4pPr marL="609438" algn="l" defTabSz="406293" rtl="0" eaLnBrk="1" latinLnBrk="0" hangingPunct="1">
        <a:defRPr sz="800" kern="1200">
          <a:solidFill>
            <a:schemeClr val="tx1"/>
          </a:solidFill>
          <a:latin typeface="+mn-lt"/>
          <a:ea typeface="+mn-ea"/>
          <a:cs typeface="+mn-cs"/>
        </a:defRPr>
      </a:lvl4pPr>
      <a:lvl5pPr marL="812585" algn="l" defTabSz="406293" rtl="0" eaLnBrk="1" latinLnBrk="0" hangingPunct="1">
        <a:defRPr sz="800" kern="1200">
          <a:solidFill>
            <a:schemeClr val="tx1"/>
          </a:solidFill>
          <a:latin typeface="+mn-lt"/>
          <a:ea typeface="+mn-ea"/>
          <a:cs typeface="+mn-cs"/>
        </a:defRPr>
      </a:lvl5pPr>
      <a:lvl6pPr marL="1015731" algn="l" defTabSz="406293" rtl="0" eaLnBrk="1" latinLnBrk="0" hangingPunct="1">
        <a:defRPr sz="800" kern="1200">
          <a:solidFill>
            <a:schemeClr val="tx1"/>
          </a:solidFill>
          <a:latin typeface="+mn-lt"/>
          <a:ea typeface="+mn-ea"/>
          <a:cs typeface="+mn-cs"/>
        </a:defRPr>
      </a:lvl6pPr>
      <a:lvl7pPr marL="1218876" algn="l" defTabSz="406293" rtl="0" eaLnBrk="1" latinLnBrk="0" hangingPunct="1">
        <a:defRPr sz="800" kern="1200">
          <a:solidFill>
            <a:schemeClr val="tx1"/>
          </a:solidFill>
          <a:latin typeface="+mn-lt"/>
          <a:ea typeface="+mn-ea"/>
          <a:cs typeface="+mn-cs"/>
        </a:defRPr>
      </a:lvl7pPr>
      <a:lvl8pPr marL="1422023" algn="l" defTabSz="406293" rtl="0" eaLnBrk="1" latinLnBrk="0" hangingPunct="1">
        <a:defRPr sz="800" kern="1200">
          <a:solidFill>
            <a:schemeClr val="tx1"/>
          </a:solidFill>
          <a:latin typeface="+mn-lt"/>
          <a:ea typeface="+mn-ea"/>
          <a:cs typeface="+mn-cs"/>
        </a:defRPr>
      </a:lvl8pPr>
      <a:lvl9pPr marL="1625169" algn="l" defTabSz="406293" rtl="0" eaLnBrk="1" latinLnBrk="0" hangingPunct="1">
        <a:defRPr sz="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09" userDrawn="1">
          <p15:clr>
            <a:srgbClr val="F26B43"/>
          </p15:clr>
        </p15:guide>
        <p15:guide id="4" pos="22731" userDrawn="1">
          <p15:clr>
            <a:srgbClr val="F26B43"/>
          </p15:clr>
        </p15:guide>
        <p15:guide id="7" orient="horz" pos="309" userDrawn="1">
          <p15:clr>
            <a:srgbClr val="F26B43"/>
          </p15:clr>
        </p15:guide>
        <p15:guide id="8" orient="horz" pos="5451" userDrawn="1">
          <p15:clr>
            <a:srgbClr val="F26B43"/>
          </p15:clr>
        </p15:guide>
        <p15:guide id="9" pos="2880" userDrawn="1">
          <p15:clr>
            <a:srgbClr val="FDE53C"/>
          </p15:clr>
        </p15:guide>
        <p15:guide id="10" pos="5760" userDrawn="1">
          <p15:clr>
            <a:srgbClr val="A4A3A4"/>
          </p15:clr>
        </p15:guide>
        <p15:guide id="14" pos="17280" userDrawn="1">
          <p15:clr>
            <a:srgbClr val="A4A3A4"/>
          </p15:clr>
        </p15:guide>
        <p15:guide id="15" pos="20160" userDrawn="1">
          <p15:clr>
            <a:srgbClr val="FDE53C"/>
          </p15:clr>
        </p15:guide>
        <p15:guide id="17" orient="horz" pos="720" userDrawn="1">
          <p15:clr>
            <a:srgbClr val="F26B43"/>
          </p15:clr>
        </p15:guide>
        <p15:guide id="18" orient="horz" pos="5040" userDrawn="1">
          <p15:clr>
            <a:srgbClr val="F26B43"/>
          </p15:clr>
        </p15:guide>
        <p15:guide id="19" pos="967" userDrawn="1">
          <p15:clr>
            <a:srgbClr val="F26B43"/>
          </p15:clr>
        </p15:guide>
        <p15:guide id="20" pos="22073" userDrawn="1">
          <p15:clr>
            <a:srgbClr val="F26B43"/>
          </p15:clr>
        </p15:guide>
        <p15:guide id="21" orient="horz" pos="2165" userDrawn="1">
          <p15:clr>
            <a:srgbClr val="A4A3A4"/>
          </p15:clr>
        </p15:guide>
        <p15:guide id="24" orient="horz" pos="3602" userDrawn="1">
          <p15:clr>
            <a:srgbClr val="A4A3A4"/>
          </p15:clr>
        </p15:guide>
        <p15:guide id="27" pos="9600" userDrawn="1">
          <p15:clr>
            <a:srgbClr val="A4A3A4"/>
          </p15:clr>
        </p15:guide>
        <p15:guide id="28" pos="13440" userDrawn="1">
          <p15:clr>
            <a:srgbClr val="A4A3A4"/>
          </p15:clr>
        </p15:guide>
        <p15:guide id="31" pos="14400" userDrawn="1">
          <p15:clr>
            <a:srgbClr val="FDE53C"/>
          </p15:clr>
        </p15:guide>
        <p15:guide id="32" pos="8639" userDrawn="1">
          <p15:clr>
            <a:srgbClr val="FDE53C"/>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6"/>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6"/>
            <a:ext cx="2313432" cy="107722"/>
          </a:xfrm>
          <a:prstGeom prst="rect">
            <a:avLst/>
          </a:prstGeom>
          <a:noFill/>
        </p:spPr>
        <p:txBody>
          <a:bodyPr wrap="square" lIns="0" tIns="0" rIns="0" bIns="0" rtlCol="0" anchor="b" anchorCtr="0">
            <a:spAutoFit/>
          </a:bodyPr>
          <a:lstStyle/>
          <a:p>
            <a:pPr>
              <a:lnSpc>
                <a:spcPct val="100000"/>
              </a:lnSpc>
              <a:spcBef>
                <a:spcPts val="0"/>
              </a:spcBef>
              <a:spcAft>
                <a:spcPts val="0"/>
              </a:spcAft>
            </a:pPr>
            <a:r>
              <a:rPr lang="en-US" sz="700" b="1">
                <a:solidFill>
                  <a:schemeClr val="tx1"/>
                </a:solidFill>
              </a:rPr>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089"/>
            <a:ext cx="7306056" cy="154017"/>
          </a:xfrm>
          <a:prstGeom prst="rect">
            <a:avLst/>
          </a:prstGeom>
          <a:noFill/>
        </p:spPr>
        <p:txBody>
          <a:bodyPr wrap="square" lIns="0" tIns="0" rIns="0" bIns="0" rtlCol="0" anchor="b" anchorCtr="0">
            <a:spAutoFit/>
          </a:bodyPr>
          <a:lstStyle/>
          <a:p>
            <a:pPr marL="228589" indent="-228589"/>
            <a:fld id="{E19460A7-1930-4D5F-A936-CB6F16095A68}" type="slidenum">
              <a:rPr lang="en-US" sz="1001" b="0" smtClean="0">
                <a:solidFill>
                  <a:schemeClr val="tx1"/>
                </a:solidFill>
              </a:rPr>
              <a:pPr marL="228589" indent="-228589"/>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1775036297"/>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354"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50" indent="-246050"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13" indent="-314309"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692" indent="-247639"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730" indent="-317484" algn="l" defTabSz="914354"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4921" indent="-247639" algn="l" defTabSz="914354"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5" userDrawn="1">
          <p15:clr>
            <a:srgbClr val="5ACBF0"/>
          </p15:clr>
        </p15:guide>
        <p15:guide id="27" orient="horz" pos="3969" userDrawn="1">
          <p15:clr>
            <a:srgbClr val="9FCC3B"/>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1EB2461-790E-4C16-4F76-901A8789BC83}"/>
              </a:ext>
            </a:extLst>
          </p:cNvPr>
          <p:cNvGraphicFramePr>
            <a:graphicFrameLocks noChangeAspect="1"/>
          </p:cNvGraphicFramePr>
          <p:nvPr userDrawn="1">
            <p:custDataLst>
              <p:tags r:id="rId19"/>
            </p:custDataLst>
            <p:extLst>
              <p:ext uri="{D42A27DB-BD31-4B8C-83A1-F6EECF244321}">
                <p14:modId xmlns:p14="http://schemas.microsoft.com/office/powerpoint/2010/main" val="1810186450"/>
              </p:ext>
            </p:extLst>
          </p:nvPr>
        </p:nvGraphicFramePr>
        <p:xfrm>
          <a:off x="1591" y="1588"/>
          <a:ext cx="1588" cy="1588"/>
        </p:xfrm>
        <a:graphic>
          <a:graphicData uri="http://schemas.openxmlformats.org/presentationml/2006/ole">
            <mc:AlternateContent xmlns:mc="http://schemas.openxmlformats.org/markup-compatibility/2006">
              <mc:Choice xmlns:v="urn:schemas-microsoft-com:vml" Requires="v">
                <p:oleObj name="think-cell Slide" r:id="rId20" imgW="359" imgH="358" progId="TCLayout.ActiveDocument.1">
                  <p:embed/>
                </p:oleObj>
              </mc:Choice>
              <mc:Fallback>
                <p:oleObj name="think-cell Slide" r:id="rId20" imgW="359" imgH="358" progId="TCLayout.ActiveDocument.1">
                  <p:embed/>
                  <p:pic>
                    <p:nvPicPr>
                      <p:cNvPr id="5" name="Object 4" hidden="1">
                        <a:extLst>
                          <a:ext uri="{FF2B5EF4-FFF2-40B4-BE49-F238E27FC236}">
                            <a16:creationId xmlns:a16="http://schemas.microsoft.com/office/drawing/2014/main" id="{A1EB2461-790E-4C16-4F76-901A8789BC83}"/>
                          </a:ext>
                        </a:extLst>
                      </p:cNvPr>
                      <p:cNvPicPr/>
                      <p:nvPr/>
                    </p:nvPicPr>
                    <p:blipFill>
                      <a:blip r:embed="rId21"/>
                      <a:stretch>
                        <a:fillRect/>
                      </a:stretch>
                    </p:blipFill>
                    <p:spPr>
                      <a:xfrm>
                        <a:off x="1591"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57200" y="361956"/>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6"/>
            <a:ext cx="2313432" cy="107722"/>
          </a:xfrm>
          <a:prstGeom prst="rect">
            <a:avLst/>
          </a:prstGeom>
          <a:noFill/>
        </p:spPr>
        <p:txBody>
          <a:bodyPr wrap="square" lIns="0" tIns="0" rIns="0" bIns="0" rtlCol="0" anchor="b" anchorCtr="0">
            <a:spAutoFit/>
          </a:bodyPr>
          <a:lstStyle/>
          <a:p>
            <a:pPr>
              <a:lnSpc>
                <a:spcPct val="100000"/>
              </a:lnSpc>
              <a:spcBef>
                <a:spcPts val="0"/>
              </a:spcBef>
              <a:spcAft>
                <a:spcPts val="0"/>
              </a:spcAft>
            </a:pPr>
            <a:r>
              <a:rPr lang="en-US" sz="700" b="1">
                <a:solidFill>
                  <a:schemeClr val="tx1"/>
                </a:solidFill>
              </a:rPr>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089"/>
            <a:ext cx="7306056" cy="154017"/>
          </a:xfrm>
          <a:prstGeom prst="rect">
            <a:avLst/>
          </a:prstGeom>
          <a:noFill/>
        </p:spPr>
        <p:txBody>
          <a:bodyPr wrap="square" lIns="0" tIns="0" rIns="0" bIns="0" rtlCol="0" anchor="b" anchorCtr="0">
            <a:spAutoFit/>
          </a:bodyPr>
          <a:lstStyle/>
          <a:p>
            <a:pPr marL="228589" indent="-228589"/>
            <a:fld id="{E19460A7-1930-4D5F-A936-CB6F16095A68}" type="slidenum">
              <a:rPr lang="en-US" sz="1001" b="0" smtClean="0">
                <a:solidFill>
                  <a:schemeClr val="tx1"/>
                </a:solidFill>
              </a:rPr>
              <a:pPr marL="228589" indent="-228589"/>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3482613144"/>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354"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50" indent="-246050"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13" indent="-314309"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692" indent="-247639"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730" indent="-317484" algn="l" defTabSz="914354"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4921" indent="-247639" algn="l" defTabSz="914354"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5" userDrawn="1">
          <p15:clr>
            <a:srgbClr val="5ACBF0"/>
          </p15:clr>
        </p15:guide>
        <p15:guide id="27" orient="horz" pos="3969"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6"/>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6"/>
            <a:ext cx="2313432" cy="107722"/>
          </a:xfrm>
          <a:prstGeom prst="rect">
            <a:avLst/>
          </a:prstGeom>
          <a:noFill/>
        </p:spPr>
        <p:txBody>
          <a:bodyPr wrap="square" lIns="0" tIns="0" rIns="0" bIns="0" rtlCol="0" anchor="b" anchorCtr="0">
            <a:spAutoFit/>
          </a:bodyPr>
          <a:lstStyle>
            <a:defPPr>
              <a:defRPr lang="en-US"/>
            </a:defPPr>
            <a:lvl1pPr>
              <a:lnSpc>
                <a:spcPct val="100000"/>
              </a:lnSpc>
              <a:spcBef>
                <a:spcPts val="0"/>
              </a:spcBef>
              <a:spcAft>
                <a:spcPts val="0"/>
              </a:spcAft>
              <a:defRPr sz="700" b="1"/>
            </a:lvl1pPr>
          </a:lstStyle>
          <a:p>
            <a:pPr lvl="0"/>
            <a:r>
              <a:rPr lang="en-US" sz="700"/>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089"/>
            <a:ext cx="7306056" cy="154017"/>
          </a:xfrm>
          <a:prstGeom prst="rect">
            <a:avLst/>
          </a:prstGeom>
          <a:noFill/>
        </p:spPr>
        <p:txBody>
          <a:bodyPr wrap="square" lIns="0" tIns="0" rIns="0" bIns="0" rtlCol="0" anchor="b" anchorCtr="0">
            <a:spAutoFit/>
          </a:bodyPr>
          <a:lstStyle/>
          <a:p>
            <a:pPr marL="228589" indent="-228589"/>
            <a:fld id="{E19460A7-1930-4D5F-A936-CB6F16095A68}" type="slidenum">
              <a:rPr lang="en-US" sz="1001" b="0" smtClean="0">
                <a:solidFill>
                  <a:schemeClr val="tx1"/>
                </a:solidFill>
              </a:rPr>
              <a:pPr marL="228589" indent="-228589"/>
              <a:t>‹#›</a:t>
            </a:fld>
            <a:r>
              <a:rPr lang="en-US" sz="700" b="0">
                <a:solidFill>
                  <a:schemeClr val="tx1"/>
                </a:solidFill>
              </a:rPr>
              <a:t>	© 2023 Gartner, Inc. and/or its affiliates. All rights reserved.				</a:t>
            </a:r>
          </a:p>
        </p:txBody>
      </p:sp>
      <p:pic>
        <p:nvPicPr>
          <p:cNvPr id="8" name="Picture 7">
            <a:extLst>
              <a:ext uri="{FF2B5EF4-FFF2-40B4-BE49-F238E27FC236}">
                <a16:creationId xmlns:a16="http://schemas.microsoft.com/office/drawing/2014/main" id="{7691A022-4AA8-4AE4-97E5-9A634D272F0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53056" y="6242938"/>
            <a:ext cx="1280161" cy="291370"/>
          </a:xfrm>
          <a:prstGeom prst="rect">
            <a:avLst/>
          </a:prstGeom>
        </p:spPr>
      </p:pic>
    </p:spTree>
    <p:extLst>
      <p:ext uri="{BB962C8B-B14F-4D97-AF65-F5344CB8AC3E}">
        <p14:creationId xmlns:p14="http://schemas.microsoft.com/office/powerpoint/2010/main" val="358496023"/>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4197" r:id="rId4"/>
    <p:sldLayoutId id="2147483876" r:id="rId5"/>
    <p:sldLayoutId id="2147483877" r:id="rId6"/>
    <p:sldLayoutId id="2147484198" r:id="rId7"/>
    <p:sldLayoutId id="2147483945" r:id="rId8"/>
    <p:sldLayoutId id="2147483946" r:id="rId9"/>
    <p:sldLayoutId id="2147484200" r:id="rId10"/>
    <p:sldLayoutId id="2147483884" r:id="rId11"/>
    <p:sldLayoutId id="2147483942" r:id="rId12"/>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354"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76" indent="-246876"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28" indent="-310880"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19" indent="-246876"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269" indent="-320025"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159" indent="-246876" algn="l" defTabSz="914354"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5" userDrawn="1">
          <p15:clr>
            <a:srgbClr val="5ACBF0"/>
          </p15:clr>
        </p15:guide>
        <p15:guide id="27" orient="horz" pos="3969" userDrawn="1">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6"/>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6"/>
            <a:ext cx="2313432" cy="107722"/>
          </a:xfrm>
          <a:prstGeom prst="rect">
            <a:avLst/>
          </a:prstGeom>
          <a:noFill/>
        </p:spPr>
        <p:txBody>
          <a:bodyPr wrap="square" lIns="0" tIns="0" rIns="0" bIns="0" rtlCol="0" anchor="b" anchorCtr="0">
            <a:spAutoFit/>
          </a:bodyPr>
          <a:lstStyle>
            <a:defPPr>
              <a:defRPr lang="en-US"/>
            </a:defPPr>
            <a:lvl1pPr>
              <a:lnSpc>
                <a:spcPct val="100000"/>
              </a:lnSpc>
              <a:spcBef>
                <a:spcPts val="0"/>
              </a:spcBef>
              <a:spcAft>
                <a:spcPts val="0"/>
              </a:spcAft>
              <a:defRPr sz="700" b="1"/>
            </a:lvl1pPr>
          </a:lstStyle>
          <a:p>
            <a:pPr lvl="0"/>
            <a:r>
              <a:rPr lang="en-US" sz="700"/>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089"/>
            <a:ext cx="7306056" cy="154017"/>
          </a:xfrm>
          <a:prstGeom prst="rect">
            <a:avLst/>
          </a:prstGeom>
          <a:noFill/>
        </p:spPr>
        <p:txBody>
          <a:bodyPr wrap="square" lIns="0" tIns="0" rIns="0" bIns="0" rtlCol="0" anchor="b" anchorCtr="0">
            <a:spAutoFit/>
          </a:bodyPr>
          <a:lstStyle/>
          <a:p>
            <a:pPr marL="228589" indent="-228589"/>
            <a:fld id="{E19460A7-1930-4D5F-A936-CB6F16095A68}" type="slidenum">
              <a:rPr lang="en-US" sz="1001" b="0" smtClean="0">
                <a:solidFill>
                  <a:schemeClr val="tx1"/>
                </a:solidFill>
              </a:rPr>
              <a:pPr marL="228589" indent="-228589"/>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2783984989"/>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898" r:id="rId6"/>
    <p:sldLayoutId id="2147483911" r:id="rId7"/>
    <p:sldLayoutId id="2147483899" r:id="rId8"/>
    <p:sldLayoutId id="2147483906" r:id="rId9"/>
    <p:sldLayoutId id="2147483907"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354"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76" indent="-246876"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28" indent="-310880"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19" indent="-246876"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269" indent="-246876"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159" indent="-246876" algn="l" defTabSz="914354"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5" userDrawn="1">
          <p15:clr>
            <a:srgbClr val="5ACBF0"/>
          </p15:clr>
        </p15:guide>
        <p15:guide id="27" orient="horz" pos="3969" userDrawn="1">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6"/>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6"/>
            <a:ext cx="2313432" cy="107722"/>
          </a:xfrm>
          <a:prstGeom prst="rect">
            <a:avLst/>
          </a:prstGeom>
          <a:noFill/>
        </p:spPr>
        <p:txBody>
          <a:bodyPr wrap="square" lIns="0" tIns="0" rIns="0" bIns="0" rtlCol="0" anchor="b" anchorCtr="0">
            <a:spAutoFit/>
          </a:bodyPr>
          <a:lstStyle>
            <a:defPPr>
              <a:defRPr lang="en-US"/>
            </a:defPPr>
            <a:lvl1pPr>
              <a:lnSpc>
                <a:spcPct val="100000"/>
              </a:lnSpc>
              <a:spcBef>
                <a:spcPts val="0"/>
              </a:spcBef>
              <a:spcAft>
                <a:spcPts val="0"/>
              </a:spcAft>
              <a:defRPr sz="700" b="1"/>
            </a:lvl1pPr>
          </a:lstStyle>
          <a:p>
            <a:pPr lvl="0"/>
            <a:r>
              <a:rPr lang="en-US" sz="700"/>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089"/>
            <a:ext cx="7306056" cy="154017"/>
          </a:xfrm>
          <a:prstGeom prst="rect">
            <a:avLst/>
          </a:prstGeom>
          <a:noFill/>
        </p:spPr>
        <p:txBody>
          <a:bodyPr wrap="square" lIns="0" tIns="0" rIns="0" bIns="0" rtlCol="0" anchor="b" anchorCtr="0">
            <a:spAutoFit/>
          </a:bodyPr>
          <a:lstStyle/>
          <a:p>
            <a:pPr marL="228589" indent="-228589"/>
            <a:fld id="{E19460A7-1930-4D5F-A936-CB6F16095A68}" type="slidenum">
              <a:rPr lang="en-US" sz="1001" b="0" smtClean="0">
                <a:solidFill>
                  <a:schemeClr val="tx1"/>
                </a:solidFill>
              </a:rPr>
              <a:pPr marL="228589" indent="-228589"/>
              <a:t>‹#›</a:t>
            </a:fld>
            <a:r>
              <a:rPr lang="en-US" sz="700" b="0">
                <a:solidFill>
                  <a:schemeClr val="tx1"/>
                </a:solidFill>
              </a:rPr>
              <a:t>	© 2023 Gartner, Inc. and/or its affiliates. All rights reserved.				</a:t>
            </a:r>
          </a:p>
        </p:txBody>
      </p:sp>
      <p:pic>
        <p:nvPicPr>
          <p:cNvPr id="8" name="Picture 7">
            <a:extLst>
              <a:ext uri="{FF2B5EF4-FFF2-40B4-BE49-F238E27FC236}">
                <a16:creationId xmlns:a16="http://schemas.microsoft.com/office/drawing/2014/main" id="{8EFC24DA-563F-4E0A-8B89-C124930D7DCD}"/>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453056" y="6242938"/>
            <a:ext cx="1280161" cy="291370"/>
          </a:xfrm>
          <a:prstGeom prst="rect">
            <a:avLst/>
          </a:prstGeom>
        </p:spPr>
      </p:pic>
    </p:spTree>
    <p:extLst>
      <p:ext uri="{BB962C8B-B14F-4D97-AF65-F5344CB8AC3E}">
        <p14:creationId xmlns:p14="http://schemas.microsoft.com/office/powerpoint/2010/main" val="1772973834"/>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19" r:id="rId6"/>
    <p:sldLayoutId id="2147484199" r:id="rId7"/>
    <p:sldLayoutId id="2147483921" r:id="rId8"/>
    <p:sldLayoutId id="2147483922" r:id="rId9"/>
    <p:sldLayoutId id="2147483923"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354"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76" indent="-246876"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28" indent="-310880"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19" indent="-246876"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269" indent="-320025"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159" indent="-246876" algn="l" defTabSz="914354"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5" userDrawn="1">
          <p15:clr>
            <a:srgbClr val="5ACBF0"/>
          </p15:clr>
        </p15:guide>
        <p15:guide id="27" orient="horz" pos="3969" userDrawn="1">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6"/>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6"/>
            <a:ext cx="2313432" cy="107722"/>
          </a:xfrm>
          <a:prstGeom prst="rect">
            <a:avLst/>
          </a:prstGeom>
          <a:noFill/>
        </p:spPr>
        <p:txBody>
          <a:bodyPr wrap="square" lIns="0" tIns="0" rIns="0" bIns="0" rtlCol="0" anchor="b" anchorCtr="0">
            <a:spAutoFit/>
          </a:bodyPr>
          <a:lstStyle/>
          <a:p>
            <a:pPr>
              <a:lnSpc>
                <a:spcPct val="100000"/>
              </a:lnSpc>
              <a:spcBef>
                <a:spcPts val="0"/>
              </a:spcBef>
              <a:spcAft>
                <a:spcPts val="0"/>
              </a:spcAft>
            </a:pPr>
            <a:r>
              <a:rPr lang="en-US" sz="700" b="1">
                <a:solidFill>
                  <a:schemeClr val="tx1"/>
                </a:solidFill>
              </a:rPr>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089"/>
            <a:ext cx="7306056" cy="154017"/>
          </a:xfrm>
          <a:prstGeom prst="rect">
            <a:avLst/>
          </a:prstGeom>
          <a:noFill/>
        </p:spPr>
        <p:txBody>
          <a:bodyPr wrap="square" lIns="0" tIns="0" rIns="0" bIns="0" rtlCol="0" anchor="b" anchorCtr="0">
            <a:spAutoFit/>
          </a:bodyPr>
          <a:lstStyle/>
          <a:p>
            <a:pPr marL="228589" indent="-228589"/>
            <a:fld id="{E19460A7-1930-4D5F-A936-CB6F16095A68}" type="slidenum">
              <a:rPr lang="en-US" sz="1001" b="0" smtClean="0">
                <a:solidFill>
                  <a:schemeClr val="tx1"/>
                </a:solidFill>
              </a:rPr>
              <a:pPr marL="228589" indent="-228589"/>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377813297"/>
      </p:ext>
    </p:extLst>
  </p:cSld>
  <p:clrMap bg1="lt1" tx1="dk1" bg2="lt2" tx2="dk2" accent1="accent1" accent2="accent2" accent3="accent3" accent4="accent4" accent5="accent5" accent6="accent6" hlink="hlink" folHlink="folHlink"/>
  <p:sldLayoutIdLst>
    <p:sldLayoutId id="2147484300" r:id="rId1"/>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354"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50" indent="-246050"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13" indent="-314309"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692" indent="-247639"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730" indent="-317484" algn="l" defTabSz="914354"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4921" indent="-247639" algn="l" defTabSz="914354"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5" userDrawn="1">
          <p15:clr>
            <a:srgbClr val="5ACBF0"/>
          </p15:clr>
        </p15:guide>
        <p15:guide id="27" orient="horz" pos="3969" userDrawn="1">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p>
        </p:txBody>
      </p:sp>
      <p:sp>
        <p:nvSpPr>
          <p:cNvPr id="10" name="Copyright and Pg Num"/>
          <p:cNvSpPr txBox="1"/>
          <p:nvPr userDrawn="1"/>
        </p:nvSpPr>
        <p:spPr>
          <a:xfrm>
            <a:off x="457205" y="6408514"/>
            <a:ext cx="7181849" cy="138499"/>
          </a:xfrm>
          <a:prstGeom prst="rect">
            <a:avLst/>
          </a:prstGeom>
          <a:noFill/>
        </p:spPr>
        <p:txBody>
          <a:bodyPr wrap="square" lIns="0" tIns="0" rIns="0" bIns="0" rtlCol="0" anchor="b" anchorCtr="0">
            <a:spAutoFit/>
          </a:bodyPr>
          <a:lstStyle/>
          <a:p>
            <a:pPr marL="274306" marR="0" lvl="0" indent="-274306" algn="l" defTabSz="914354" rtl="0" eaLnBrk="1" fontAlgn="auto" latinLnBrk="0" hangingPunct="1">
              <a:lnSpc>
                <a:spcPct val="100000"/>
              </a:lnSpc>
              <a:spcBef>
                <a:spcPts val="0"/>
              </a:spcBef>
              <a:spcAft>
                <a:spcPts val="0"/>
              </a:spcAft>
              <a:buClrTx/>
              <a:buSzTx/>
              <a:buFontTx/>
              <a:buNone/>
              <a:tabLst>
                <a:tab pos="288911" algn="l"/>
              </a:tabLst>
              <a:defRPr/>
            </a:pPr>
            <a:fld id="{1CE9EA8B-DBE7-492B-893F-AD13AC039ED7}" type="slidenum">
              <a:rPr lang="en-US" sz="900" smtClean="0">
                <a:solidFill>
                  <a:srgbClr val="000000"/>
                </a:solidFill>
              </a:rPr>
              <a:pPr marL="274306" marR="0" lvl="0" indent="-274306" algn="l" defTabSz="914354" rtl="0" eaLnBrk="1" fontAlgn="auto" latinLnBrk="0" hangingPunct="1">
                <a:lnSpc>
                  <a:spcPct val="100000"/>
                </a:lnSpc>
                <a:spcBef>
                  <a:spcPts val="0"/>
                </a:spcBef>
                <a:spcAft>
                  <a:spcPts val="0"/>
                </a:spcAft>
                <a:buClrTx/>
                <a:buSzTx/>
                <a:buFontTx/>
                <a:buNone/>
                <a:tabLst>
                  <a:tab pos="288911" algn="l"/>
                </a:tabLst>
                <a:defRPr/>
              </a:pPr>
              <a:t>‹#›</a:t>
            </a:fld>
            <a:r>
              <a:rPr lang="en-US" sz="700">
                <a:solidFill>
                  <a:srgbClr val="6F7878"/>
                </a:solidFill>
              </a:rPr>
              <a:t>	© 2023 Gartner, Inc. and/or its affiliates. All rights reserved. Gartner is a registered trademark of Gartner, Inc. and its affiliates. 792932</a:t>
            </a:r>
          </a:p>
        </p:txBody>
      </p:sp>
    </p:spTree>
    <p:extLst>
      <p:ext uri="{BB962C8B-B14F-4D97-AF65-F5344CB8AC3E}">
        <p14:creationId xmlns:p14="http://schemas.microsoft.com/office/powerpoint/2010/main" val="3362298311"/>
      </p:ext>
    </p:extLst>
  </p:cSld>
  <p:clrMap bg1="lt1" tx1="dk1" bg2="lt2" tx2="dk2" accent1="accent1" accent2="accent2" accent3="accent3" accent4="accent4" accent5="accent5" accent6="accent6" hlink="hlink" folHlink="folHlink"/>
  <p:sldLayoutIdLst>
    <p:sldLayoutId id="2147484193" r:id="rId1"/>
    <p:sldLayoutId id="2147484195" r:id="rId2"/>
    <p:sldLayoutId id="2147484196" r:id="rId3"/>
    <p:sldLayoutId id="2147483751" r:id="rId4"/>
    <p:sldLayoutId id="2147483750" r:id="rId5"/>
    <p:sldLayoutId id="2147484191" r:id="rId6"/>
    <p:sldLayoutId id="2147484192" r:id="rId7"/>
    <p:sldLayoutId id="2147484186" r:id="rId8"/>
    <p:sldLayoutId id="2147484187" r:id="rId9"/>
    <p:sldLayoutId id="2147484188" r:id="rId10"/>
    <p:sldLayoutId id="2147484189" r:id="rId11"/>
    <p:sldLayoutId id="2147484190" r:id="rId12"/>
    <p:sldLayoutId id="2147483746" r:id="rId13"/>
    <p:sldLayoutId id="2147483875" r:id="rId14"/>
    <p:sldLayoutId id="2147484003" r:id="rId15"/>
    <p:sldLayoutId id="2147483759" r:id="rId16"/>
    <p:sldLayoutId id="2147483748" r:id="rId17"/>
    <p:sldLayoutId id="2147483878" r:id="rId18"/>
    <p:sldLayoutId id="2147484112" r:id="rId19"/>
    <p:sldLayoutId id="2147483880" r:id="rId20"/>
    <p:sldLayoutId id="2147483920" r:id="rId21"/>
    <p:sldLayoutId id="2147483882" r:id="rId22"/>
    <p:sldLayoutId id="2147483761" r:id="rId23"/>
    <p:sldLayoutId id="2147484114" r:id="rId24"/>
    <p:sldLayoutId id="2147483990" r:id="rId25"/>
    <p:sldLayoutId id="2147484182" r:id="rId26"/>
    <p:sldLayoutId id="2147483788" r:id="rId27"/>
    <p:sldLayoutId id="2147484142" r:id="rId28"/>
    <p:sldLayoutId id="2147484148" r:id="rId29"/>
    <p:sldLayoutId id="2147484149" r:id="rId30"/>
    <p:sldLayoutId id="2147484150" r:id="rId31"/>
    <p:sldLayoutId id="2147483790" r:id="rId32"/>
    <p:sldLayoutId id="2147484020" r:id="rId33"/>
    <p:sldLayoutId id="2147484108" r:id="rId34"/>
    <p:sldLayoutId id="2147484109" r:id="rId35"/>
    <p:sldLayoutId id="2147484147" r:id="rId36"/>
    <p:sldLayoutId id="2147484152" r:id="rId37"/>
    <p:sldLayoutId id="2147484153" r:id="rId38"/>
  </p:sldLayoutIdLst>
  <p:hf sldNum="0" hdr="0" ftr="0" dt="0"/>
  <p:txStyles>
    <p:titleStyle>
      <a:lvl1pPr algn="l" defTabSz="914354"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46876" indent="-246876" algn="l" defTabSz="914354"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28" indent="-310880"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19" indent="-246876"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269" indent="-320025"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159" indent="-246876"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3" pos="288" userDrawn="1">
          <p15:clr>
            <a:srgbClr val="5ACBF0"/>
          </p15:clr>
        </p15:guide>
        <p15:guide id="4" orient="horz" pos="2160" userDrawn="1">
          <p15:clr>
            <a:srgbClr val="A4A3A4"/>
          </p15:clr>
        </p15:guide>
        <p15:guide id="5" orient="horz" pos="231" userDrawn="1">
          <p15:clr>
            <a:srgbClr val="5ACBF0"/>
          </p15:clr>
        </p15:guide>
        <p15:guide id="6" pos="7391" userDrawn="1">
          <p15:clr>
            <a:srgbClr val="5ACBF0"/>
          </p15:clr>
        </p15:guide>
        <p15:guide id="7" orient="horz" pos="3772" userDrawn="1">
          <p15:clr>
            <a:srgbClr val="FBAE40"/>
          </p15:clr>
        </p15:guide>
        <p15:guide id="9" orient="horz" pos="4110" userDrawn="1">
          <p15:clr>
            <a:srgbClr val="5ACBF0"/>
          </p15:clr>
        </p15:guide>
        <p15:guide id="10" orient="horz" pos="537" userDrawn="1">
          <p15:clr>
            <a:srgbClr val="FDE53C"/>
          </p15:clr>
        </p15:guide>
        <p15:guide id="11" orient="horz" pos="846" userDrawn="1">
          <p15:clr>
            <a:srgbClr val="FDE53C"/>
          </p15:clr>
        </p15:guide>
        <p15:guide id="12" orient="horz" pos="962" userDrawn="1">
          <p15:clr>
            <a:srgbClr val="5ACBF0"/>
          </p15:clr>
        </p15:guide>
        <p15:guide id="13" orient="horz" pos="4002" userDrawn="1">
          <p15:clr>
            <a:srgbClr val="5ACBF0"/>
          </p15:clr>
        </p15:guide>
        <p15:guide id="14" pos="3752" userDrawn="1">
          <p15:clr>
            <a:srgbClr val="5ACBF0"/>
          </p15:clr>
        </p15:guide>
        <p15:guide id="15" pos="3927" userDrawn="1">
          <p15:clr>
            <a:srgbClr val="5ACBF0"/>
          </p15:clr>
        </p15:guide>
        <p15:guide id="16" pos="2655" userDrawn="1">
          <p15:clr>
            <a:srgbClr val="5ACBF0"/>
          </p15:clr>
        </p15:guide>
        <p15:guide id="17" pos="5024" userDrawn="1">
          <p15:clr>
            <a:srgbClr val="5ACBF0"/>
          </p15:clr>
        </p15:guide>
        <p15:guide id="18" orient="horz" pos="3969" userDrawn="1">
          <p15:clr>
            <a:srgbClr val="9FCC3B"/>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
        <p:cNvGrpSpPr/>
        <p:nvPr/>
      </p:nvGrpSpPr>
      <p:grpSpPr>
        <a:xfrm>
          <a:off x="0" y="0"/>
          <a:ext cx="0" cy="0"/>
          <a:chOff x="0" y="0"/>
          <a:chExt cx="0" cy="0"/>
        </a:xfrm>
      </p:grpSpPr>
      <p:sp>
        <p:nvSpPr>
          <p:cNvPr id="146" name="Google Shape;146;p90"/>
          <p:cNvSpPr txBox="1">
            <a:spLocks noGrp="1"/>
          </p:cNvSpPr>
          <p:nvPr>
            <p:ph type="title"/>
          </p:nvPr>
        </p:nvSpPr>
        <p:spPr>
          <a:xfrm>
            <a:off x="457200" y="361956"/>
            <a:ext cx="11274552" cy="45123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2"/>
              </a:buClr>
              <a:buSzPts val="3200"/>
              <a:buFont typeface="Arial Black"/>
              <a:buNone/>
              <a:defRPr sz="3200" b="0" i="0" u="none" strike="noStrike" cap="none">
                <a:solidFill>
                  <a:schemeClr val="lt2"/>
                </a:solidFill>
                <a:latin typeface="Arial Black"/>
                <a:ea typeface="Arial Black"/>
                <a:cs typeface="Arial Black"/>
                <a:sym typeface="Arial Black"/>
              </a:defRPr>
            </a:lvl1pPr>
            <a:lvl2pPr marR="0" lvl="1" algn="l" rtl="0">
              <a:lnSpc>
                <a:spcPct val="100000"/>
              </a:lnSpc>
              <a:spcBef>
                <a:spcPts val="12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7" name="Google Shape;147;p90"/>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1pPr>
            <a:lvl2pPr marL="914400" marR="0" lvl="1" indent="-365760" algn="l" rtl="0">
              <a:lnSpc>
                <a:spcPct val="90000"/>
              </a:lnSpc>
              <a:spcBef>
                <a:spcPts val="1200"/>
              </a:spcBef>
              <a:spcAft>
                <a:spcPts val="0"/>
              </a:spcAft>
              <a:buClr>
                <a:schemeClr val="lt1"/>
              </a:buClr>
              <a:buSzPts val="2160"/>
              <a:buFont typeface="Arial"/>
              <a:buChar char="–"/>
              <a:defRPr sz="2400" b="0" i="0" u="none" strike="noStrike" cap="none">
                <a:solidFill>
                  <a:schemeClr val="lt1"/>
                </a:solidFill>
                <a:latin typeface="Arial"/>
                <a:ea typeface="Arial"/>
                <a:cs typeface="Arial"/>
                <a:sym typeface="Arial"/>
              </a:defRPr>
            </a:lvl2pPr>
            <a:lvl3pPr marL="1371600" marR="0" lvl="2"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3pPr>
            <a:lvl4pPr marL="1828800" marR="0" lvl="3" indent="-365760" algn="l" rtl="0">
              <a:lnSpc>
                <a:spcPct val="90000"/>
              </a:lnSpc>
              <a:spcBef>
                <a:spcPts val="1200"/>
              </a:spcBef>
              <a:spcAft>
                <a:spcPts val="0"/>
              </a:spcAft>
              <a:buClr>
                <a:schemeClr val="lt1"/>
              </a:buClr>
              <a:buSzPts val="2160"/>
              <a:buFont typeface="Arial"/>
              <a:buChar char="–"/>
              <a:defRPr sz="2400" b="0" i="0" u="none" strike="noStrike" cap="none">
                <a:solidFill>
                  <a:schemeClr val="lt1"/>
                </a:solidFill>
                <a:latin typeface="Arial"/>
                <a:ea typeface="Arial"/>
                <a:cs typeface="Arial"/>
                <a:sym typeface="Arial"/>
              </a:defRPr>
            </a:lvl4pPr>
            <a:lvl5pPr marL="2286000" marR="0" lvl="4"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48" name="Google Shape;148;p90"/>
          <p:cNvSpPr txBox="1"/>
          <p:nvPr/>
        </p:nvSpPr>
        <p:spPr>
          <a:xfrm>
            <a:off x="694944" y="6312995"/>
            <a:ext cx="2313432" cy="9695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700"/>
              <a:buFont typeface="Arial"/>
              <a:buNone/>
            </a:pPr>
            <a:r>
              <a:rPr lang="en-US" sz="700" b="1" i="0" u="none" strike="noStrike" cap="none">
                <a:solidFill>
                  <a:schemeClr val="lt1"/>
                </a:solidFill>
                <a:latin typeface="Arial"/>
                <a:ea typeface="Arial"/>
                <a:cs typeface="Arial"/>
                <a:sym typeface="Arial"/>
              </a:rPr>
              <a:t>RESTRICTED DISTRIBUTION</a:t>
            </a:r>
            <a:endParaRPr sz="1401" b="0" i="0" u="none" strike="noStrike" cap="none">
              <a:solidFill>
                <a:srgbClr val="000000"/>
              </a:solidFill>
              <a:latin typeface="Arial"/>
              <a:ea typeface="Arial"/>
              <a:cs typeface="Arial"/>
              <a:sym typeface="Arial"/>
            </a:endParaRPr>
          </a:p>
        </p:txBody>
      </p:sp>
      <p:sp>
        <p:nvSpPr>
          <p:cNvPr id="149" name="Google Shape;149;p90"/>
          <p:cNvSpPr txBox="1"/>
          <p:nvPr/>
        </p:nvSpPr>
        <p:spPr>
          <a:xfrm>
            <a:off x="457200" y="6393089"/>
            <a:ext cx="7306056" cy="154017"/>
          </a:xfrm>
          <a:prstGeom prst="rect">
            <a:avLst/>
          </a:prstGeom>
          <a:noFill/>
          <a:ln>
            <a:noFill/>
          </a:ln>
        </p:spPr>
        <p:txBody>
          <a:bodyPr spcFirstLastPara="1" wrap="square" lIns="0" tIns="0" rIns="0" bIns="0" anchor="b" anchorCtr="0">
            <a:spAutoFit/>
          </a:bodyPr>
          <a:lstStyle/>
          <a:p>
            <a:pPr marL="228589" marR="0" lvl="0" indent="-228589" algn="l" rtl="0">
              <a:lnSpc>
                <a:spcPct val="100000"/>
              </a:lnSpc>
              <a:spcBef>
                <a:spcPts val="0"/>
              </a:spcBef>
              <a:spcAft>
                <a:spcPts val="0"/>
              </a:spcAft>
              <a:buClr>
                <a:srgbClr val="000000"/>
              </a:buClr>
              <a:buSzPts val="1000"/>
              <a:buFont typeface="Arial"/>
              <a:buNone/>
            </a:pPr>
            <a:fld id="{00000000-1234-1234-1234-123412341234}" type="slidenum">
              <a:rPr lang="en-US" sz="1001" b="0" i="0" u="none" strike="noStrike" cap="none">
                <a:solidFill>
                  <a:schemeClr val="lt1"/>
                </a:solidFill>
                <a:latin typeface="Arial"/>
                <a:ea typeface="Arial"/>
                <a:cs typeface="Arial"/>
                <a:sym typeface="Arial"/>
              </a:rPr>
              <a:pPr marL="228589" marR="0" lvl="0" indent="-228589" algn="l" rtl="0">
                <a:lnSpc>
                  <a:spcPct val="100000"/>
                </a:lnSpc>
                <a:spcBef>
                  <a:spcPts val="0"/>
                </a:spcBef>
                <a:spcAft>
                  <a:spcPts val="0"/>
                </a:spcAft>
                <a:buClr>
                  <a:srgbClr val="000000"/>
                </a:buClr>
                <a:buSzPts val="1000"/>
                <a:buFont typeface="Arial"/>
                <a:buNone/>
              </a:pPr>
              <a:t>‹#›</a:t>
            </a:fld>
            <a:r>
              <a:rPr lang="en-US" sz="700" b="0" i="0" u="none" strike="noStrike" cap="none">
                <a:solidFill>
                  <a:schemeClr val="lt1"/>
                </a:solidFill>
                <a:latin typeface="Arial"/>
                <a:ea typeface="Arial"/>
                <a:cs typeface="Arial"/>
                <a:sym typeface="Arial"/>
              </a:rPr>
              <a:t>	© 2023 Gartner, Inc. and/or its affiliates. All rights reserved.				</a:t>
            </a:r>
            <a:endParaRPr sz="1401" b="0" i="0" u="none" strike="noStrike" cap="none">
              <a:solidFill>
                <a:srgbClr val="000000"/>
              </a:solidFill>
              <a:latin typeface="Arial"/>
              <a:ea typeface="Arial"/>
              <a:cs typeface="Arial"/>
              <a:sym typeface="Arial"/>
            </a:endParaRPr>
          </a:p>
        </p:txBody>
      </p:sp>
      <p:pic>
        <p:nvPicPr>
          <p:cNvPr id="150" name="Google Shape;150;p90"/>
          <p:cNvPicPr preferRelativeResize="0"/>
          <p:nvPr/>
        </p:nvPicPr>
        <p:blipFill rotWithShape="1">
          <a:blip r:embed="rId3">
            <a:alphaModFix/>
          </a:blip>
          <a:srcRect/>
          <a:stretch/>
        </p:blipFill>
        <p:spPr>
          <a:xfrm>
            <a:off x="10453052" y="6242938"/>
            <a:ext cx="1280160" cy="29137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1"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orient="horz" pos="228" userDrawn="1">
          <p15:clr>
            <a:srgbClr val="5ACBF0"/>
          </p15:clr>
        </p15:guide>
        <p15:guide id="4" orient="horz" pos="537" userDrawn="1">
          <p15:clr>
            <a:srgbClr val="FDE53C"/>
          </p15:clr>
        </p15:guide>
        <p15:guide id="5" orient="horz" pos="848" userDrawn="1">
          <p15:clr>
            <a:srgbClr val="FDE53C"/>
          </p15:clr>
        </p15:guide>
        <p15:guide id="6" orient="horz" pos="960" userDrawn="1">
          <p15:clr>
            <a:srgbClr val="5ACBF0"/>
          </p15:clr>
        </p15:guide>
        <p15:guide id="7" orient="horz" pos="3773" userDrawn="1">
          <p15:clr>
            <a:srgbClr val="FBAE40"/>
          </p15:clr>
        </p15:guide>
        <p15:guide id="8" orient="horz" pos="4001" userDrawn="1">
          <p15:clr>
            <a:srgbClr val="5ACBF0"/>
          </p15:clr>
        </p15:guide>
        <p15:guide id="9" orient="horz" pos="4113" userDrawn="1">
          <p15:clr>
            <a:srgbClr val="5ACBF0"/>
          </p15:clr>
        </p15:guide>
        <p15:guide id="10" pos="288" userDrawn="1">
          <p15:clr>
            <a:srgbClr val="5ACBF0"/>
          </p15:clr>
        </p15:guide>
        <p15:guide id="11" pos="3756" userDrawn="1">
          <p15:clr>
            <a:srgbClr val="5ACBF0"/>
          </p15:clr>
        </p15:guide>
        <p15:guide id="12" pos="3927" userDrawn="1">
          <p15:clr>
            <a:srgbClr val="5ACBF0"/>
          </p15:clr>
        </p15:guide>
        <p15:guide id="13" pos="7395" userDrawn="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6"/>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12995"/>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a:solidFill>
                  <a:schemeClr val="tx1"/>
                </a:solidFill>
              </a:rPr>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089"/>
            <a:ext cx="7306056" cy="154017"/>
          </a:xfrm>
          <a:prstGeom prst="rect">
            <a:avLst/>
          </a:prstGeom>
          <a:noFill/>
        </p:spPr>
        <p:txBody>
          <a:bodyPr wrap="square" lIns="0" tIns="0" rIns="0" bIns="0" rtlCol="0" anchor="b" anchorCtr="0">
            <a:spAutoFit/>
          </a:bodyPr>
          <a:lstStyle/>
          <a:p>
            <a:pPr marL="228589" indent="-228589"/>
            <a:fld id="{E19460A7-1930-4D5F-A936-CB6F16095A68}" type="slidenum">
              <a:rPr lang="en-US" sz="1001" b="0" smtClean="0">
                <a:solidFill>
                  <a:schemeClr val="tx1"/>
                </a:solidFill>
              </a:rPr>
              <a:pPr marL="228589" indent="-228589"/>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2093008339"/>
      </p:ext>
    </p:extLst>
  </p:cSld>
  <p:clrMap bg1="lt1" tx1="dk1" bg2="lt2" tx2="dk2" accent1="accent1" accent2="accent2" accent3="accent3" accent4="accent4" accent5="accent5" accent6="accent6" hlink="hlink" folHlink="folHlink"/>
  <p:sldLayoutIdLst>
    <p:sldLayoutId id="2147483949" r:id="rId1"/>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354"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589" indent="-228589"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13" indent="-228589" algn="l" defTabSz="914354"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02" indent="-228589" algn="l" defTabSz="914354"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08" indent="-228589" algn="l" defTabSz="914354"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096" indent="-228589" algn="l" defTabSz="914354"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5" userDrawn="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E8C67F7-37D2-45A4-BADE-FBB6FBFEA417}"/>
              </a:ext>
            </a:extLst>
          </p:cNvPr>
          <p:cNvGraphicFramePr>
            <a:graphicFrameLocks noChangeAspect="1"/>
          </p:cNvGraphicFramePr>
          <p:nvPr userDrawn="1">
            <p:custDataLst>
              <p:tags r:id="rId3"/>
            </p:custDataLst>
          </p:nvPr>
        </p:nvGraphicFramePr>
        <p:xfrm>
          <a:off x="1591"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4E8C67F7-37D2-45A4-BADE-FBB6FBFEA417}"/>
                          </a:ext>
                        </a:extLst>
                      </p:cNvPr>
                      <p:cNvPicPr/>
                      <p:nvPr/>
                    </p:nvPicPr>
                    <p:blipFill>
                      <a:blip r:embed="rId6"/>
                      <a:stretch>
                        <a:fillRect/>
                      </a:stretch>
                    </p:blipFill>
                    <p:spPr>
                      <a:xfrm>
                        <a:off x="1591"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D84D5F0-E1F5-4882-BF88-5B42F1016789}"/>
              </a:ext>
            </a:extLst>
          </p:cNvPr>
          <p:cNvSpPr/>
          <p:nvPr userDrawn="1">
            <p:custDataLst>
              <p:tags r:id="rId4"/>
            </p:custDataLst>
          </p:nvPr>
        </p:nvSpPr>
        <p:spPr>
          <a:xfrm>
            <a:off x="3" y="0"/>
            <a:ext cx="158751" cy="15875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Gartner Logo"/>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452993" y="6241458"/>
            <a:ext cx="1280219" cy="292850"/>
          </a:xfrm>
          <a:prstGeom prst="rect">
            <a:avLst/>
          </a:prstGeom>
        </p:spPr>
      </p:pic>
      <p:sp>
        <p:nvSpPr>
          <p:cNvPr id="10" name="TextBox 9"/>
          <p:cNvSpPr txBox="1"/>
          <p:nvPr userDrawn="1"/>
        </p:nvSpPr>
        <p:spPr>
          <a:xfrm>
            <a:off x="457205" y="6392993"/>
            <a:ext cx="7181849" cy="154017"/>
          </a:xfrm>
          <a:prstGeom prst="rect">
            <a:avLst/>
          </a:prstGeom>
          <a:noFill/>
        </p:spPr>
        <p:txBody>
          <a:bodyPr wrap="square" lIns="0" tIns="0" rIns="0" bIns="0" rtlCol="0" anchor="b" anchorCtr="0">
            <a:spAutoFit/>
          </a:bodyPr>
          <a:lstStyle/>
          <a:p>
            <a:pPr marL="228589" marR="0" lvl="0" indent="-228589" algn="l" defTabSz="914354" rtl="0" eaLnBrk="1" fontAlgn="auto" latinLnBrk="0" hangingPunct="1">
              <a:lnSpc>
                <a:spcPct val="100000"/>
              </a:lnSpc>
              <a:spcBef>
                <a:spcPts val="0"/>
              </a:spcBef>
              <a:spcAft>
                <a:spcPts val="0"/>
              </a:spcAft>
              <a:buClrTx/>
              <a:buSzTx/>
              <a:buFontTx/>
              <a:buNone/>
              <a:tabLst>
                <a:tab pos="228589" algn="l"/>
              </a:tabLst>
              <a:defRPr/>
            </a:pPr>
            <a:fld id="{C8715055-8345-8347-8008-CD9D51621ED9}" type="slidenum">
              <a:rPr lang="en-US" sz="1001" smtClean="0">
                <a:solidFill>
                  <a:schemeClr val="tx1"/>
                </a:solidFill>
              </a:rPr>
              <a:pPr marL="228589" marR="0" lvl="0" indent="-228589" algn="l" defTabSz="914354" rtl="0" eaLnBrk="1" fontAlgn="auto" latinLnBrk="0" hangingPunct="1">
                <a:lnSpc>
                  <a:spcPct val="100000"/>
                </a:lnSpc>
                <a:spcBef>
                  <a:spcPts val="0"/>
                </a:spcBef>
                <a:spcAft>
                  <a:spcPts val="0"/>
                </a:spcAft>
                <a:buClrTx/>
                <a:buSzTx/>
                <a:buFontTx/>
                <a:buNone/>
                <a:tabLst>
                  <a:tab pos="228589" algn="l"/>
                </a:tabLst>
                <a:defRPr/>
              </a:pPr>
              <a:t>‹#›</a:t>
            </a:fld>
            <a:r>
              <a:rPr lang="en-US" sz="700">
                <a:solidFill>
                  <a:schemeClr val="tx1"/>
                </a:solidFill>
              </a:rPr>
              <a:t>	© 2023 Gartner, Inc. and/or its affiliates. All rights reserved.</a:t>
            </a:r>
          </a:p>
        </p:txBody>
      </p:sp>
    </p:spTree>
    <p:extLst>
      <p:ext uri="{BB962C8B-B14F-4D97-AF65-F5344CB8AC3E}">
        <p14:creationId xmlns:p14="http://schemas.microsoft.com/office/powerpoint/2010/main" val="1156253555"/>
      </p:ext>
    </p:extLst>
  </p:cSld>
  <p:clrMap bg1="lt1" tx1="dk1" bg2="lt2" tx2="dk2" accent1="accent1" accent2="accent2" accent3="accent3" accent4="accent4" accent5="accent5" accent6="accent6" hlink="hlink" folHlink="folHlink"/>
  <p:sldLayoutIdLst>
    <p:sldLayoutId id="2147484298" r:id="rId1"/>
  </p:sldLayoutIdLst>
  <p:hf sldNum="0" hdr="0" ftr="0" dt="0"/>
  <p:txStyles>
    <p:titleStyle>
      <a:lvl1pPr algn="l" defTabSz="914354"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589" indent="-228589" algn="l" defTabSz="914354"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13" indent="-228589" algn="l" defTabSz="914354"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02" indent="-228589" algn="l" defTabSz="914354"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08" indent="-228589" algn="l" defTabSz="914354"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096" indent="-228589" algn="l" defTabSz="914354"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476"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007" indent="-228589" algn="l" defTabSz="91435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54" rtl="0" eaLnBrk="1" latinLnBrk="0" hangingPunct="1">
        <a:defRPr sz="1801" kern="1200">
          <a:solidFill>
            <a:schemeClr val="tx1"/>
          </a:solidFill>
          <a:latin typeface="+mn-lt"/>
          <a:ea typeface="+mn-ea"/>
          <a:cs typeface="+mn-cs"/>
        </a:defRPr>
      </a:lvl1pPr>
      <a:lvl2pPr marL="457177" algn="l" defTabSz="914354" rtl="0" eaLnBrk="1" latinLnBrk="0" hangingPunct="1">
        <a:defRPr sz="1801" kern="1200">
          <a:solidFill>
            <a:schemeClr val="tx1"/>
          </a:solidFill>
          <a:latin typeface="+mn-lt"/>
          <a:ea typeface="+mn-ea"/>
          <a:cs typeface="+mn-cs"/>
        </a:defRPr>
      </a:lvl2pPr>
      <a:lvl3pPr marL="914354" algn="l" defTabSz="914354" rtl="0" eaLnBrk="1" latinLnBrk="0" hangingPunct="1">
        <a:defRPr sz="1801" kern="1200">
          <a:solidFill>
            <a:schemeClr val="tx1"/>
          </a:solidFill>
          <a:latin typeface="+mn-lt"/>
          <a:ea typeface="+mn-ea"/>
          <a:cs typeface="+mn-cs"/>
        </a:defRPr>
      </a:lvl3pPr>
      <a:lvl4pPr marL="1371531" algn="l" defTabSz="914354" rtl="0" eaLnBrk="1" latinLnBrk="0" hangingPunct="1">
        <a:defRPr sz="1801" kern="1200">
          <a:solidFill>
            <a:schemeClr val="tx1"/>
          </a:solidFill>
          <a:latin typeface="+mn-lt"/>
          <a:ea typeface="+mn-ea"/>
          <a:cs typeface="+mn-cs"/>
        </a:defRPr>
      </a:lvl4pPr>
      <a:lvl5pPr marL="1828709" algn="l" defTabSz="914354" rtl="0" eaLnBrk="1" latinLnBrk="0" hangingPunct="1">
        <a:defRPr sz="1801" kern="1200">
          <a:solidFill>
            <a:schemeClr val="tx1"/>
          </a:solidFill>
          <a:latin typeface="+mn-lt"/>
          <a:ea typeface="+mn-ea"/>
          <a:cs typeface="+mn-cs"/>
        </a:defRPr>
      </a:lvl5pPr>
      <a:lvl6pPr marL="2285886" algn="l" defTabSz="914354" rtl="0" eaLnBrk="1" latinLnBrk="0" hangingPunct="1">
        <a:defRPr sz="1801" kern="1200">
          <a:solidFill>
            <a:schemeClr val="tx1"/>
          </a:solidFill>
          <a:latin typeface="+mn-lt"/>
          <a:ea typeface="+mn-ea"/>
          <a:cs typeface="+mn-cs"/>
        </a:defRPr>
      </a:lvl6pPr>
      <a:lvl7pPr marL="2743063" algn="l" defTabSz="914354" rtl="0" eaLnBrk="1" latinLnBrk="0" hangingPunct="1">
        <a:defRPr sz="1801" kern="1200">
          <a:solidFill>
            <a:schemeClr val="tx1"/>
          </a:solidFill>
          <a:latin typeface="+mn-lt"/>
          <a:ea typeface="+mn-ea"/>
          <a:cs typeface="+mn-cs"/>
        </a:defRPr>
      </a:lvl7pPr>
      <a:lvl8pPr marL="3200240" algn="l" defTabSz="914354" rtl="0" eaLnBrk="1" latinLnBrk="0" hangingPunct="1">
        <a:defRPr sz="1801" kern="1200">
          <a:solidFill>
            <a:schemeClr val="tx1"/>
          </a:solidFill>
          <a:latin typeface="+mn-lt"/>
          <a:ea typeface="+mn-ea"/>
          <a:cs typeface="+mn-cs"/>
        </a:defRPr>
      </a:lvl8pPr>
      <a:lvl9pPr marL="3657417" algn="l" defTabSz="914354"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2" pos="288" userDrawn="1">
          <p15:clr>
            <a:srgbClr val="5ACBF0"/>
          </p15:clr>
        </p15:guide>
        <p15:guide id="3" orient="horz" pos="2160" userDrawn="1">
          <p15:clr>
            <a:srgbClr val="A4A3A4"/>
          </p15:clr>
        </p15:guide>
        <p15:guide id="4" orient="horz" pos="231" userDrawn="1">
          <p15:clr>
            <a:srgbClr val="5ACBF0"/>
          </p15:clr>
        </p15:guide>
        <p15:guide id="5" pos="7391" userDrawn="1">
          <p15:clr>
            <a:srgbClr val="5ACBF0"/>
          </p15:clr>
        </p15:guide>
        <p15:guide id="6" orient="horz" pos="3772" userDrawn="1">
          <p15:clr>
            <a:srgbClr val="FBAE40"/>
          </p15:clr>
        </p15:guide>
        <p15:guide id="7" orient="horz" pos="4110" userDrawn="1">
          <p15:clr>
            <a:srgbClr val="5ACBF0"/>
          </p15:clr>
        </p15:guide>
        <p15:guide id="8" orient="horz" pos="537" userDrawn="1">
          <p15:clr>
            <a:srgbClr val="FDE53C"/>
          </p15:clr>
        </p15:guide>
        <p15:guide id="9" orient="horz" pos="846" userDrawn="1">
          <p15:clr>
            <a:srgbClr val="FDE53C"/>
          </p15:clr>
        </p15:guide>
        <p15:guide id="10" orient="horz" pos="962" userDrawn="1">
          <p15:clr>
            <a:srgbClr val="5ACBF0"/>
          </p15:clr>
        </p15:guide>
        <p15:guide id="11" orient="horz" pos="4035" userDrawn="1">
          <p15:clr>
            <a:srgbClr val="5ACBF0"/>
          </p15:clr>
        </p15:guide>
        <p15:guide id="12" pos="3752" userDrawn="1">
          <p15:clr>
            <a:srgbClr val="5ACBF0"/>
          </p15:clr>
        </p15:guide>
        <p15:guide id="13" pos="3927" userDrawn="1">
          <p15:clr>
            <a:srgbClr val="5ACBF0"/>
          </p15:clr>
        </p15:guide>
        <p15:guide id="14" orient="horz" pos="3947" userDrawn="1">
          <p15:clr>
            <a:srgbClr val="5ACBF0"/>
          </p15:clr>
        </p15:guide>
        <p15:guide id="15" pos="2655" userDrawn="1">
          <p15:clr>
            <a:srgbClr val="A4A3A4"/>
          </p15:clr>
        </p15:guide>
        <p15:guide id="16" pos="502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172.xml"/></Relationships>
</file>

<file path=ppt/slides/_rels/slide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3.xml"/><Relationship Id="rId1" Type="http://schemas.openxmlformats.org/officeDocument/2006/relationships/slideLayout" Target="../slideLayouts/slideLayout17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3.xml"/><Relationship Id="rId7" Type="http://schemas.openxmlformats.org/officeDocument/2006/relationships/slide" Target="slide21.xml"/><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slide" Target="slide10.xml"/><Relationship Id="rId5" Type="http://schemas.openxmlformats.org/officeDocument/2006/relationships/slide" Target="slide8.xml"/><Relationship Id="rId10" Type="http://schemas.openxmlformats.org/officeDocument/2006/relationships/slide" Target="slide24.xml"/><Relationship Id="rId4" Type="http://schemas.openxmlformats.org/officeDocument/2006/relationships/slide" Target="slide11.xml"/><Relationship Id="rId9" Type="http://schemas.openxmlformats.org/officeDocument/2006/relationships/slide" Target="slide19.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0.xml"/><Relationship Id="rId1" Type="http://schemas.openxmlformats.org/officeDocument/2006/relationships/tags" Target="../tags/tag5.xml"/><Relationship Id="rId4" Type="http://schemas.openxmlformats.org/officeDocument/2006/relationships/chart" Target="../charts/chart9.xml"/></Relationships>
</file>

<file path=ppt/slides/_rels/slide2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0.xml"/><Relationship Id="rId1" Type="http://schemas.openxmlformats.org/officeDocument/2006/relationships/slideLayout" Target="../slideLayouts/slideLayout96.xml"/><Relationship Id="rId4" Type="http://schemas.openxmlformats.org/officeDocument/2006/relationships/chart" Target="../charts/chart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3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0.xml"/><Relationship Id="rId1" Type="http://schemas.openxmlformats.org/officeDocument/2006/relationships/tags" Target="../tags/tag4.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68"/>
          <p:cNvSpPr txBox="1">
            <a:spLocks noGrp="1"/>
          </p:cNvSpPr>
          <p:nvPr>
            <p:ph type="ctrTitle"/>
          </p:nvPr>
        </p:nvSpPr>
        <p:spPr>
          <a:xfrm>
            <a:off x="1964102" y="1936443"/>
            <a:ext cx="4843103" cy="1993392"/>
          </a:xfrm>
          <a:prstGeom prst="rect">
            <a:avLst/>
          </a:prstGeom>
          <a:noFill/>
          <a:ln>
            <a:noFill/>
          </a:ln>
        </p:spPr>
        <p:txBody>
          <a:bodyPr spcFirstLastPara="1" wrap="square" lIns="0" tIns="0" rIns="0" bIns="0" anchor="ctr" anchorCtr="0">
            <a:noAutofit/>
          </a:bodyPr>
          <a:lstStyle/>
          <a:p>
            <a:r>
              <a:rPr lang="en-US" dirty="0"/>
              <a:t>Utilities 2024 CIO Agenda Insights and Data</a:t>
            </a:r>
            <a:endParaRPr dirty="0"/>
          </a:p>
        </p:txBody>
      </p:sp>
    </p:spTree>
    <p:extLst>
      <p:ext uri="{BB962C8B-B14F-4D97-AF65-F5344CB8AC3E}">
        <p14:creationId xmlns:p14="http://schemas.microsoft.com/office/powerpoint/2010/main" val="126061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74B9-E2BA-B50C-4FC0-F120FB87DF16}"/>
              </a:ext>
            </a:extLst>
          </p:cNvPr>
          <p:cNvSpPr>
            <a:spLocks noGrp="1"/>
          </p:cNvSpPr>
          <p:nvPr>
            <p:ph type="title"/>
          </p:nvPr>
        </p:nvSpPr>
        <p:spPr/>
        <p:txBody>
          <a:bodyPr/>
          <a:lstStyle/>
          <a:p>
            <a:r>
              <a:rPr lang="en-US"/>
              <a:t>Outcomes from Digital Technology Investments</a:t>
            </a:r>
          </a:p>
        </p:txBody>
      </p:sp>
    </p:spTree>
    <p:extLst>
      <p:ext uri="{BB962C8B-B14F-4D97-AF65-F5344CB8AC3E}">
        <p14:creationId xmlns:p14="http://schemas.microsoft.com/office/powerpoint/2010/main" val="2203834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4" name="Google Shape;624;p28"/>
          <p:cNvSpPr txBox="1"/>
          <p:nvPr/>
        </p:nvSpPr>
        <p:spPr>
          <a:xfrm>
            <a:off x="457203" y="5572190"/>
            <a:ext cx="8496607" cy="677335"/>
          </a:xfrm>
          <a:prstGeom prst="rect">
            <a:avLst/>
          </a:prstGeom>
          <a:noFill/>
          <a:ln>
            <a:noFill/>
          </a:ln>
        </p:spPr>
        <p:txBody>
          <a:bodyPr spcFirstLastPara="1" wrap="square" lIns="0" tIns="91425" rIns="91425" bIns="91425" anchor="b" anchorCtr="0">
            <a:spAutoFit/>
          </a:bodyPr>
          <a:lstStyle/>
          <a:p>
            <a:pPr>
              <a:buClr>
                <a:srgbClr val="000000"/>
              </a:buClr>
              <a:buSzPts val="1200"/>
            </a:pPr>
            <a:r>
              <a:rPr lang="en-US" sz="1200" dirty="0">
                <a:solidFill>
                  <a:schemeClr val="dk1"/>
                </a:solidFill>
                <a:latin typeface="Arial"/>
                <a:ea typeface="Arial"/>
                <a:cs typeface="Arial"/>
                <a:sym typeface="Arial"/>
              </a:rPr>
              <a:t>n = 90 utilities CIOs and technology executives answering</a:t>
            </a:r>
          </a:p>
          <a:p>
            <a:pPr>
              <a:buClr>
                <a:srgbClr val="000000"/>
              </a:buClr>
              <a:buSzPts val="900"/>
            </a:pPr>
            <a:r>
              <a:rPr lang="en-US" sz="1001" dirty="0">
                <a:solidFill>
                  <a:srgbClr val="7F7F7F"/>
                </a:solidFill>
                <a:latin typeface="Arial"/>
                <a:ea typeface="Arial"/>
                <a:cs typeface="Arial"/>
                <a:sym typeface="Arial"/>
              </a:rPr>
              <a:t>Q. Thinking about your enterprise’s investments in digital technologies, which types of outcomes are most critical to your enterprise?</a:t>
            </a:r>
          </a:p>
          <a:p>
            <a:pPr>
              <a:buClr>
                <a:srgbClr val="000000"/>
              </a:buClr>
              <a:buSzPts val="1200"/>
            </a:pPr>
            <a:r>
              <a:rPr lang="en-US" sz="1001" dirty="0">
                <a:solidFill>
                  <a:srgbClr val="7F7F7F"/>
                </a:solidFill>
                <a:latin typeface="Arial"/>
                <a:ea typeface="Arial"/>
                <a:cs typeface="Arial"/>
                <a:sym typeface="Arial"/>
              </a:rPr>
              <a:t>Source: 2024 Gartner CIO and Technology Executive Survey</a:t>
            </a:r>
          </a:p>
        </p:txBody>
      </p:sp>
      <p:sp>
        <p:nvSpPr>
          <p:cNvPr id="625" name="Google Shape;625;p28"/>
          <p:cNvSpPr txBox="1"/>
          <p:nvPr/>
        </p:nvSpPr>
        <p:spPr>
          <a:xfrm>
            <a:off x="457200" y="1128886"/>
            <a:ext cx="7315200" cy="652456"/>
          </a:xfrm>
          <a:prstGeom prst="rect">
            <a:avLst/>
          </a:prstGeom>
          <a:noFill/>
          <a:ln>
            <a:noFill/>
          </a:ln>
        </p:spPr>
        <p:txBody>
          <a:bodyPr spcFirstLastPara="1" wrap="square" lIns="0" tIns="91425" rIns="91425" bIns="91425" anchor="t" anchorCtr="0">
            <a:spAutoFit/>
          </a:bodyPr>
          <a:lstStyle/>
          <a:p>
            <a:pPr>
              <a:lnSpc>
                <a:spcPct val="90000"/>
              </a:lnSpc>
              <a:buClr>
                <a:srgbClr val="000000"/>
              </a:buClr>
              <a:buSzPts val="1600"/>
            </a:pPr>
            <a:r>
              <a:rPr lang="en-US" sz="1600" b="1">
                <a:solidFill>
                  <a:schemeClr val="dk1"/>
                </a:solidFill>
                <a:latin typeface="Arial"/>
                <a:ea typeface="Arial"/>
                <a:cs typeface="Arial"/>
                <a:sym typeface="Arial"/>
              </a:rPr>
              <a:t>Critical Outcomes Sought by Digital Technology Investments</a:t>
            </a:r>
            <a:endParaRPr sz="1401">
              <a:solidFill>
                <a:srgbClr val="000000"/>
              </a:solidFill>
              <a:latin typeface="Arial"/>
              <a:ea typeface="Arial"/>
              <a:cs typeface="Arial"/>
              <a:sym typeface="Arial"/>
            </a:endParaRPr>
          </a:p>
          <a:p>
            <a:pPr>
              <a:buClr>
                <a:srgbClr val="000000"/>
              </a:buClr>
              <a:buSzPts val="1600"/>
            </a:pPr>
            <a:r>
              <a:rPr lang="en-US" sz="1600">
                <a:solidFill>
                  <a:srgbClr val="000000"/>
                </a:solidFill>
                <a:latin typeface="Arial"/>
                <a:ea typeface="Arial"/>
                <a:cs typeface="Arial"/>
                <a:sym typeface="Arial"/>
              </a:rPr>
              <a:t>Percentage of Utilities Respondents, Three Ranked Outcomes</a:t>
            </a:r>
            <a:endParaRPr sz="1401">
              <a:solidFill>
                <a:srgbClr val="000000"/>
              </a:solidFill>
              <a:latin typeface="Arial"/>
              <a:ea typeface="Arial"/>
              <a:cs typeface="Arial"/>
              <a:sym typeface="Arial"/>
            </a:endParaRPr>
          </a:p>
        </p:txBody>
      </p:sp>
      <p:sp>
        <p:nvSpPr>
          <p:cNvPr id="626" name="Google Shape;626;p28"/>
          <p:cNvSpPr txBox="1">
            <a:spLocks noGrp="1"/>
          </p:cNvSpPr>
          <p:nvPr>
            <p:ph type="title"/>
          </p:nvPr>
        </p:nvSpPr>
        <p:spPr>
          <a:xfrm>
            <a:off x="326574" y="406142"/>
            <a:ext cx="11274553" cy="451231"/>
          </a:xfrm>
          <a:prstGeom prst="rect">
            <a:avLst/>
          </a:prstGeom>
          <a:noFill/>
          <a:ln>
            <a:noFill/>
          </a:ln>
        </p:spPr>
        <p:txBody>
          <a:bodyPr spcFirstLastPara="1" vert="horz" wrap="square" lIns="0" tIns="0" rIns="0" bIns="0" rtlCol="0" anchor="t" anchorCtr="0">
            <a:noAutofit/>
          </a:bodyPr>
          <a:lstStyle/>
          <a:p>
            <a:pPr>
              <a:spcAft>
                <a:spcPts val="0"/>
              </a:spcAft>
              <a:buClr>
                <a:srgbClr val="002856"/>
              </a:buClr>
              <a:buSzPts val="3200"/>
            </a:pPr>
            <a:r>
              <a:rPr lang="en-US" sz="2800"/>
              <a:t>Critical Enterprise Outcomes</a:t>
            </a:r>
            <a:endParaRPr sz="2800"/>
          </a:p>
        </p:txBody>
      </p:sp>
      <p:graphicFrame>
        <p:nvGraphicFramePr>
          <p:cNvPr id="627" name="STV[SL19] STV[SL19zero]"/>
          <p:cNvGraphicFramePr/>
          <p:nvPr>
            <p:extLst>
              <p:ext uri="{D42A27DB-BD31-4B8C-83A1-F6EECF244321}">
                <p14:modId xmlns:p14="http://schemas.microsoft.com/office/powerpoint/2010/main" val="2770309798"/>
              </p:ext>
            </p:extLst>
          </p:nvPr>
        </p:nvGraphicFramePr>
        <p:xfrm>
          <a:off x="457202" y="1828801"/>
          <a:ext cx="8162927" cy="356760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oogle Shape;543;p19">
            <a:extLst>
              <a:ext uri="{FF2B5EF4-FFF2-40B4-BE49-F238E27FC236}">
                <a16:creationId xmlns:a16="http://schemas.microsoft.com/office/drawing/2014/main" id="{34D2B2B7-E82C-B60C-55EC-2FF08573FC81}"/>
              </a:ext>
            </a:extLst>
          </p:cNvPr>
          <p:cNvGrpSpPr/>
          <p:nvPr/>
        </p:nvGrpSpPr>
        <p:grpSpPr>
          <a:xfrm>
            <a:off x="8351513" y="1858303"/>
            <a:ext cx="3455915" cy="2555926"/>
            <a:chOff x="9680765" y="1833412"/>
            <a:chExt cx="2183180" cy="2803955"/>
          </a:xfrm>
        </p:grpSpPr>
        <p:sp>
          <p:nvSpPr>
            <p:cNvPr id="3" name="Google Shape;544;p19">
              <a:extLst>
                <a:ext uri="{FF2B5EF4-FFF2-40B4-BE49-F238E27FC236}">
                  <a16:creationId xmlns:a16="http://schemas.microsoft.com/office/drawing/2014/main" id="{0440AFDA-13A8-E91C-B4A0-E2F1B6C59467}"/>
                </a:ext>
              </a:extLst>
            </p:cNvPr>
            <p:cNvSpPr/>
            <p:nvPr/>
          </p:nvSpPr>
          <p:spPr>
            <a:xfrm>
              <a:off x="9923706" y="1833412"/>
              <a:ext cx="1940239" cy="2803955"/>
            </a:xfrm>
            <a:prstGeom prst="rect">
              <a:avLst/>
            </a:prstGeom>
            <a:noFill/>
            <a:ln w="25400" cap="flat" cmpd="sng">
              <a:solidFill>
                <a:schemeClr val="accent5"/>
              </a:solidFill>
              <a:prstDash val="solid"/>
              <a:miter lim="800000"/>
              <a:headEnd type="none" w="sm" len="sm"/>
              <a:tailEnd type="none" w="sm" len="sm"/>
            </a:ln>
          </p:spPr>
          <p:txBody>
            <a:bodyPr spcFirstLastPara="1" wrap="square" lIns="91425" tIns="91425" rIns="91425" bIns="91425" anchor="ctr" anchorCtr="0">
              <a:spAutoFit/>
            </a:bodyPr>
            <a:lstStyle/>
            <a:p>
              <a:pPr>
                <a:buClr>
                  <a:srgbClr val="000000"/>
                </a:buClr>
                <a:buSzPts val="1400"/>
              </a:pPr>
              <a:r>
                <a:rPr lang="en-GB" sz="1401" dirty="0">
                  <a:solidFill>
                    <a:srgbClr val="000000"/>
                  </a:solidFill>
                  <a:latin typeface="Arial"/>
                  <a:ea typeface="Arial"/>
                  <a:cs typeface="Arial"/>
                  <a:sym typeface="Arial"/>
                </a:rPr>
                <a:t>Utilities are beginning to take advantage of digital-enabled business process innovation to excel at operational excellence and meet new market opportunities.  </a:t>
              </a:r>
            </a:p>
            <a:p>
              <a:pPr>
                <a:buClr>
                  <a:srgbClr val="000000"/>
                </a:buClr>
                <a:buSzPts val="1400"/>
              </a:pPr>
              <a:endParaRPr lang="en-GB" sz="1401" dirty="0">
                <a:solidFill>
                  <a:srgbClr val="000000"/>
                </a:solidFill>
                <a:latin typeface="Arial"/>
                <a:ea typeface="Arial"/>
                <a:cs typeface="Arial"/>
                <a:sym typeface="Arial"/>
              </a:endParaRPr>
            </a:p>
            <a:p>
              <a:pPr>
                <a:buClr>
                  <a:srgbClr val="000000"/>
                </a:buClr>
                <a:buSzPts val="1400"/>
              </a:pPr>
              <a:r>
                <a:rPr lang="en-GB" sz="1401" b="1" dirty="0">
                  <a:solidFill>
                    <a:srgbClr val="000000"/>
                  </a:solidFill>
                  <a:latin typeface="Arial"/>
                  <a:ea typeface="Arial"/>
                  <a:cs typeface="Arial"/>
                  <a:sym typeface="Arial"/>
                </a:rPr>
                <a:t>To protect existing revenue and create new revenue streams, utilities must develop digital capabilities that directly address the changing attitudes customers. </a:t>
              </a:r>
            </a:p>
          </p:txBody>
        </p:sp>
        <p:grpSp>
          <p:nvGrpSpPr>
            <p:cNvPr id="4" name="Google Shape;545;p19">
              <a:extLst>
                <a:ext uri="{FF2B5EF4-FFF2-40B4-BE49-F238E27FC236}">
                  <a16:creationId xmlns:a16="http://schemas.microsoft.com/office/drawing/2014/main" id="{E999DF4A-6325-DF2D-7103-CAC49906FE32}"/>
                </a:ext>
              </a:extLst>
            </p:cNvPr>
            <p:cNvGrpSpPr/>
            <p:nvPr/>
          </p:nvGrpSpPr>
          <p:grpSpPr>
            <a:xfrm>
              <a:off x="9680765" y="2895050"/>
              <a:ext cx="242941" cy="680675"/>
              <a:chOff x="8362279" y="3755107"/>
              <a:chExt cx="608330" cy="328669"/>
            </a:xfrm>
          </p:grpSpPr>
          <p:cxnSp>
            <p:nvCxnSpPr>
              <p:cNvPr id="5" name="Google Shape;546;p19">
                <a:extLst>
                  <a:ext uri="{FF2B5EF4-FFF2-40B4-BE49-F238E27FC236}">
                    <a16:creationId xmlns:a16="http://schemas.microsoft.com/office/drawing/2014/main" id="{23BF4A35-90C0-2D7D-C503-B86A531F9D55}"/>
                  </a:ext>
                </a:extLst>
              </p:cNvPr>
              <p:cNvCxnSpPr/>
              <p:nvPr/>
            </p:nvCxnSpPr>
            <p:spPr>
              <a:xfrm>
                <a:off x="8362279" y="3755107"/>
                <a:ext cx="0" cy="328669"/>
              </a:xfrm>
              <a:prstGeom prst="straightConnector1">
                <a:avLst/>
              </a:prstGeom>
              <a:noFill/>
              <a:ln w="25400" cap="flat" cmpd="sng">
                <a:solidFill>
                  <a:schemeClr val="accent5"/>
                </a:solidFill>
                <a:prstDash val="solid"/>
                <a:miter lim="800000"/>
                <a:headEnd type="none" w="sm" len="sm"/>
                <a:tailEnd type="none" w="sm" len="sm"/>
              </a:ln>
            </p:spPr>
          </p:cxnSp>
          <p:cxnSp>
            <p:nvCxnSpPr>
              <p:cNvPr id="6" name="Google Shape;547;p19">
                <a:extLst>
                  <a:ext uri="{FF2B5EF4-FFF2-40B4-BE49-F238E27FC236}">
                    <a16:creationId xmlns:a16="http://schemas.microsoft.com/office/drawing/2014/main" id="{ADC66AED-77FB-0619-95F9-CE765631656F}"/>
                  </a:ext>
                </a:extLst>
              </p:cNvPr>
              <p:cNvCxnSpPr/>
              <p:nvPr/>
            </p:nvCxnSpPr>
            <p:spPr>
              <a:xfrm>
                <a:off x="8362279" y="3909728"/>
                <a:ext cx="608330" cy="0"/>
              </a:xfrm>
              <a:prstGeom prst="straightConnector1">
                <a:avLst/>
              </a:prstGeom>
              <a:noFill/>
              <a:ln w="25400" cap="flat" cmpd="sng">
                <a:solidFill>
                  <a:schemeClr val="accent5"/>
                </a:solidFill>
                <a:prstDash val="solid"/>
                <a:miter lim="800000"/>
                <a:headEnd type="none" w="sm" len="sm"/>
                <a:tailEnd type="none" w="sm" len="sm"/>
              </a:ln>
            </p:spPr>
          </p:cxnSp>
        </p:grpSp>
      </p:grpSp>
    </p:spTree>
    <p:extLst>
      <p:ext uri="{BB962C8B-B14F-4D97-AF65-F5344CB8AC3E}">
        <p14:creationId xmlns:p14="http://schemas.microsoft.com/office/powerpoint/2010/main" val="1172001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graphicFrame>
        <p:nvGraphicFramePr>
          <p:cNvPr id="2" name="STV[SL20]">
            <a:extLst>
              <a:ext uri="{FF2B5EF4-FFF2-40B4-BE49-F238E27FC236}">
                <a16:creationId xmlns:a16="http://schemas.microsoft.com/office/drawing/2014/main" id="{9B2988FD-F4B4-9C88-4CC4-90FB594BC952}"/>
              </a:ext>
            </a:extLst>
          </p:cNvPr>
          <p:cNvGraphicFramePr/>
          <p:nvPr>
            <p:extLst>
              <p:ext uri="{D42A27DB-BD31-4B8C-83A1-F6EECF244321}">
                <p14:modId xmlns:p14="http://schemas.microsoft.com/office/powerpoint/2010/main" val="2334907461"/>
              </p:ext>
            </p:extLst>
          </p:nvPr>
        </p:nvGraphicFramePr>
        <p:xfrm>
          <a:off x="506938" y="1666159"/>
          <a:ext cx="7635241"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5" name="Google Shape;655;p31">
            <a:extLst>
              <a:ext uri="{FF2B5EF4-FFF2-40B4-BE49-F238E27FC236}">
                <a16:creationId xmlns:a16="http://schemas.microsoft.com/office/drawing/2014/main" id="{C37A9F9C-43BC-D32F-1886-F9EA2F513E6C}"/>
              </a:ext>
            </a:extLst>
          </p:cNvPr>
          <p:cNvSpPr txBox="1"/>
          <p:nvPr/>
        </p:nvSpPr>
        <p:spPr>
          <a:xfrm>
            <a:off x="457199" y="5582687"/>
            <a:ext cx="11441019" cy="677335"/>
          </a:xfrm>
          <a:prstGeom prst="rect">
            <a:avLst/>
          </a:prstGeom>
          <a:noFill/>
          <a:ln>
            <a:noFill/>
          </a:ln>
        </p:spPr>
        <p:txBody>
          <a:bodyPr spcFirstLastPara="1" wrap="square" lIns="0" tIns="91425" rIns="91425" bIns="91425" anchor="b" anchorCtr="0">
            <a:spAutoFit/>
          </a:bodyPr>
          <a:lstStyle/>
          <a:p>
            <a:pPr>
              <a:buClr>
                <a:srgbClr val="000000"/>
              </a:buClr>
              <a:buSzPts val="1200"/>
            </a:pPr>
            <a:r>
              <a:rPr lang="en-US" sz="1200" dirty="0">
                <a:solidFill>
                  <a:schemeClr val="dk1"/>
                </a:solidFill>
                <a:latin typeface="Arial"/>
                <a:ea typeface="Arial"/>
                <a:cs typeface="Arial"/>
                <a:sym typeface="Arial"/>
              </a:rPr>
              <a:t>n varies by outcome, utilities CIOs and technology executives to select the given outcome a top 3 most critical </a:t>
            </a:r>
          </a:p>
          <a:p>
            <a:pPr>
              <a:buClr>
                <a:srgbClr val="000000"/>
              </a:buClr>
              <a:buSzPts val="1200"/>
            </a:pPr>
            <a:r>
              <a:rPr lang="en-US" sz="1001" dirty="0">
                <a:solidFill>
                  <a:srgbClr val="7F7F7F"/>
                </a:solidFill>
                <a:latin typeface="Arial"/>
                <a:ea typeface="Arial"/>
                <a:cs typeface="Arial"/>
                <a:sym typeface="Arial"/>
              </a:rPr>
              <a:t>Q. How would your CEO (or head of the enterprise) rate the performance of your enterprise’s investments in digital technologies toward the realization of these business outcomes?</a:t>
            </a:r>
          </a:p>
          <a:p>
            <a:pPr lvl="0">
              <a:buClr>
                <a:srgbClr val="000000"/>
              </a:buClr>
              <a:buSzPts val="900"/>
            </a:pPr>
            <a:r>
              <a:rPr lang="en-US" sz="1001" dirty="0">
                <a:solidFill>
                  <a:srgbClr val="7F7F7F"/>
                </a:solidFill>
                <a:latin typeface="Arial"/>
                <a:ea typeface="Arial"/>
                <a:cs typeface="Arial"/>
                <a:sym typeface="Arial"/>
              </a:rPr>
              <a:t>Source: 2024 Gartner CIO and Technology Executive Survey</a:t>
            </a:r>
            <a:endParaRPr sz="1401" dirty="0">
              <a:solidFill>
                <a:srgbClr val="000000"/>
              </a:solidFill>
              <a:latin typeface="Arial"/>
              <a:ea typeface="Arial"/>
              <a:cs typeface="Arial"/>
              <a:sym typeface="Arial"/>
            </a:endParaRPr>
          </a:p>
        </p:txBody>
      </p:sp>
      <p:sp>
        <p:nvSpPr>
          <p:cNvPr id="6" name="Google Shape;656;p31">
            <a:extLst>
              <a:ext uri="{FF2B5EF4-FFF2-40B4-BE49-F238E27FC236}">
                <a16:creationId xmlns:a16="http://schemas.microsoft.com/office/drawing/2014/main" id="{77C2E131-54C7-61C8-B67B-97A970F7D957}"/>
              </a:ext>
            </a:extLst>
          </p:cNvPr>
          <p:cNvSpPr txBox="1"/>
          <p:nvPr/>
        </p:nvSpPr>
        <p:spPr>
          <a:xfrm>
            <a:off x="329979" y="1259927"/>
            <a:ext cx="7315200" cy="406235"/>
          </a:xfrm>
          <a:prstGeom prst="rect">
            <a:avLst/>
          </a:prstGeom>
          <a:noFill/>
          <a:ln>
            <a:noFill/>
          </a:ln>
        </p:spPr>
        <p:txBody>
          <a:bodyPr spcFirstLastPara="1" wrap="square" lIns="0" tIns="91425" rIns="91425" bIns="91425" anchor="t" anchorCtr="0">
            <a:spAutoFit/>
          </a:bodyPr>
          <a:lstStyle/>
          <a:p>
            <a:pPr>
              <a:lnSpc>
                <a:spcPct val="90000"/>
              </a:lnSpc>
              <a:buClr>
                <a:srgbClr val="000000"/>
              </a:buClr>
              <a:buSzPts val="1600"/>
            </a:pPr>
            <a:r>
              <a:rPr lang="en-US" sz="1600" b="1">
                <a:solidFill>
                  <a:schemeClr val="dk1"/>
                </a:solidFill>
                <a:latin typeface="Arial"/>
                <a:ea typeface="Arial"/>
                <a:cs typeface="Arial"/>
                <a:sym typeface="Arial"/>
              </a:rPr>
              <a:t>Performance of Digital Technology Investments by Most Critical Outcomes </a:t>
            </a:r>
            <a:endParaRPr sz="1401">
              <a:solidFill>
                <a:srgbClr val="000000"/>
              </a:solidFill>
              <a:latin typeface="Arial"/>
              <a:ea typeface="Arial"/>
              <a:cs typeface="Arial"/>
              <a:sym typeface="Arial"/>
            </a:endParaRPr>
          </a:p>
        </p:txBody>
      </p:sp>
      <p:sp>
        <p:nvSpPr>
          <p:cNvPr id="7" name="Google Shape;657;p31">
            <a:extLst>
              <a:ext uri="{FF2B5EF4-FFF2-40B4-BE49-F238E27FC236}">
                <a16:creationId xmlns:a16="http://schemas.microsoft.com/office/drawing/2014/main" id="{47F6C9C5-52B0-E26A-BFEB-D9FB3F877021}"/>
              </a:ext>
            </a:extLst>
          </p:cNvPr>
          <p:cNvSpPr txBox="1">
            <a:spLocks noGrp="1"/>
          </p:cNvSpPr>
          <p:nvPr>
            <p:ph type="title"/>
          </p:nvPr>
        </p:nvSpPr>
        <p:spPr>
          <a:xfrm>
            <a:off x="269502" y="81474"/>
            <a:ext cx="11274553" cy="451231"/>
          </a:xfrm>
          <a:prstGeom prst="rect">
            <a:avLst/>
          </a:prstGeom>
          <a:noFill/>
          <a:ln>
            <a:noFill/>
          </a:ln>
        </p:spPr>
        <p:txBody>
          <a:bodyPr spcFirstLastPara="1" vert="horz" wrap="square" lIns="0" tIns="0" rIns="0" bIns="0" rtlCol="0" anchor="t" anchorCtr="0">
            <a:noAutofit/>
          </a:bodyPr>
          <a:lstStyle/>
          <a:p>
            <a:pPr>
              <a:spcAft>
                <a:spcPts val="0"/>
              </a:spcAft>
              <a:buClr>
                <a:srgbClr val="002856"/>
              </a:buClr>
              <a:buSzPts val="3200"/>
            </a:pPr>
            <a:r>
              <a:rPr lang="en-GB" sz="2800" b="1">
                <a:solidFill>
                  <a:srgbClr val="002856"/>
                </a:solidFill>
                <a:ea typeface="Arial"/>
                <a:cs typeface="Arial"/>
                <a:sym typeface="Arial"/>
              </a:rPr>
              <a:t>Widespread CEO Disappointment Across Key Business Outcomes</a:t>
            </a:r>
            <a:endParaRPr lang="en-US" sz="2800"/>
          </a:p>
        </p:txBody>
      </p:sp>
      <p:grpSp>
        <p:nvGrpSpPr>
          <p:cNvPr id="3" name="Google Shape;543;p19">
            <a:extLst>
              <a:ext uri="{FF2B5EF4-FFF2-40B4-BE49-F238E27FC236}">
                <a16:creationId xmlns:a16="http://schemas.microsoft.com/office/drawing/2014/main" id="{7F77111F-E1FE-D63F-E074-12FAABA67C69}"/>
              </a:ext>
            </a:extLst>
          </p:cNvPr>
          <p:cNvGrpSpPr/>
          <p:nvPr/>
        </p:nvGrpSpPr>
        <p:grpSpPr>
          <a:xfrm>
            <a:off x="8355329" y="2372031"/>
            <a:ext cx="3455915" cy="2340354"/>
            <a:chOff x="9680765" y="1951662"/>
            <a:chExt cx="2183180" cy="2567464"/>
          </a:xfrm>
        </p:grpSpPr>
        <p:sp>
          <p:nvSpPr>
            <p:cNvPr id="4" name="Google Shape;544;p19">
              <a:extLst>
                <a:ext uri="{FF2B5EF4-FFF2-40B4-BE49-F238E27FC236}">
                  <a16:creationId xmlns:a16="http://schemas.microsoft.com/office/drawing/2014/main" id="{05F73309-3F8C-E9C7-C84C-9A4E7DE6A122}"/>
                </a:ext>
              </a:extLst>
            </p:cNvPr>
            <p:cNvSpPr/>
            <p:nvPr/>
          </p:nvSpPr>
          <p:spPr>
            <a:xfrm>
              <a:off x="9923706" y="1951662"/>
              <a:ext cx="1940239" cy="2567464"/>
            </a:xfrm>
            <a:prstGeom prst="rect">
              <a:avLst/>
            </a:prstGeom>
            <a:noFill/>
            <a:ln w="25400" cap="flat" cmpd="sng">
              <a:solidFill>
                <a:schemeClr val="accent5"/>
              </a:solidFill>
              <a:prstDash val="solid"/>
              <a:miter lim="800000"/>
              <a:headEnd type="none" w="sm" len="sm"/>
              <a:tailEnd type="none" w="sm" len="sm"/>
            </a:ln>
          </p:spPr>
          <p:txBody>
            <a:bodyPr spcFirstLastPara="1" wrap="square" lIns="91425" tIns="91425" rIns="91425" bIns="91425" anchor="ctr" anchorCtr="0">
              <a:spAutoFit/>
            </a:bodyPr>
            <a:lstStyle/>
            <a:p>
              <a:pPr>
                <a:buClr>
                  <a:srgbClr val="000000"/>
                </a:buClr>
                <a:buSzPts val="1400"/>
              </a:pPr>
              <a:r>
                <a:rPr lang="en-GB" sz="1401" dirty="0">
                  <a:solidFill>
                    <a:srgbClr val="000000"/>
                  </a:solidFill>
                  <a:latin typeface="Arial" panose="020B0604020202020204" pitchFamily="34" charset="0"/>
                </a:rPr>
                <a:t>Existing investments in critical enterprise outcomes fall below performance expectations</a:t>
              </a:r>
              <a:r>
                <a:rPr lang="en-GB" sz="1401" dirty="0">
                  <a:solidFill>
                    <a:srgbClr val="000000"/>
                  </a:solidFill>
                  <a:latin typeface="Arial"/>
                  <a:ea typeface="Arial"/>
                  <a:cs typeface="Arial"/>
                  <a:sym typeface="Arial"/>
                </a:rPr>
                <a:t>.  </a:t>
              </a:r>
            </a:p>
            <a:p>
              <a:pPr>
                <a:buClr>
                  <a:srgbClr val="000000"/>
                </a:buClr>
                <a:buSzPts val="1400"/>
              </a:pPr>
              <a:endParaRPr lang="en-GB" sz="1401" dirty="0">
                <a:solidFill>
                  <a:srgbClr val="000000"/>
                </a:solidFill>
                <a:latin typeface="Arial"/>
                <a:ea typeface="Arial"/>
                <a:cs typeface="Arial"/>
                <a:sym typeface="Arial"/>
              </a:endParaRPr>
            </a:p>
            <a:p>
              <a:pPr>
                <a:buClr>
                  <a:srgbClr val="000000"/>
                </a:buClr>
                <a:buSzPts val="1400"/>
              </a:pPr>
              <a:r>
                <a:rPr lang="en-GB" sz="1401" b="1" dirty="0">
                  <a:solidFill>
                    <a:srgbClr val="000000"/>
                  </a:solidFill>
                  <a:latin typeface="Arial"/>
                  <a:ea typeface="Arial"/>
                  <a:cs typeface="Arial"/>
                  <a:sym typeface="Arial"/>
                </a:rPr>
                <a:t>Maximize the effectiveness of digital investments in asset optimization by aligning strategies, prioritizing data-driven decision making, and cultivating a culture of ongoing enhancement.</a:t>
              </a:r>
            </a:p>
          </p:txBody>
        </p:sp>
        <p:grpSp>
          <p:nvGrpSpPr>
            <p:cNvPr id="8" name="Google Shape;545;p19">
              <a:extLst>
                <a:ext uri="{FF2B5EF4-FFF2-40B4-BE49-F238E27FC236}">
                  <a16:creationId xmlns:a16="http://schemas.microsoft.com/office/drawing/2014/main" id="{8CCAD76E-24E6-A6A4-BB03-56F8DB8653B2}"/>
                </a:ext>
              </a:extLst>
            </p:cNvPr>
            <p:cNvGrpSpPr/>
            <p:nvPr/>
          </p:nvGrpSpPr>
          <p:grpSpPr>
            <a:xfrm>
              <a:off x="9680765" y="2895050"/>
              <a:ext cx="242941" cy="680675"/>
              <a:chOff x="8362279" y="3755107"/>
              <a:chExt cx="608330" cy="328669"/>
            </a:xfrm>
          </p:grpSpPr>
          <p:cxnSp>
            <p:nvCxnSpPr>
              <p:cNvPr id="9" name="Google Shape;546;p19">
                <a:extLst>
                  <a:ext uri="{FF2B5EF4-FFF2-40B4-BE49-F238E27FC236}">
                    <a16:creationId xmlns:a16="http://schemas.microsoft.com/office/drawing/2014/main" id="{CAACC1C4-2FD0-3874-CED4-239BB304F442}"/>
                  </a:ext>
                </a:extLst>
              </p:cNvPr>
              <p:cNvCxnSpPr/>
              <p:nvPr/>
            </p:nvCxnSpPr>
            <p:spPr>
              <a:xfrm>
                <a:off x="8362279" y="3755107"/>
                <a:ext cx="0" cy="328669"/>
              </a:xfrm>
              <a:prstGeom prst="straightConnector1">
                <a:avLst/>
              </a:prstGeom>
              <a:noFill/>
              <a:ln w="25400" cap="flat" cmpd="sng">
                <a:solidFill>
                  <a:schemeClr val="accent5"/>
                </a:solidFill>
                <a:prstDash val="solid"/>
                <a:miter lim="800000"/>
                <a:headEnd type="none" w="sm" len="sm"/>
                <a:tailEnd type="none" w="sm" len="sm"/>
              </a:ln>
            </p:spPr>
          </p:cxnSp>
          <p:cxnSp>
            <p:nvCxnSpPr>
              <p:cNvPr id="10" name="Google Shape;547;p19">
                <a:extLst>
                  <a:ext uri="{FF2B5EF4-FFF2-40B4-BE49-F238E27FC236}">
                    <a16:creationId xmlns:a16="http://schemas.microsoft.com/office/drawing/2014/main" id="{CFF6356C-7F8D-0552-FB34-EEF580E4C83B}"/>
                  </a:ext>
                </a:extLst>
              </p:cNvPr>
              <p:cNvCxnSpPr/>
              <p:nvPr/>
            </p:nvCxnSpPr>
            <p:spPr>
              <a:xfrm>
                <a:off x="8362279" y="3909728"/>
                <a:ext cx="608330" cy="0"/>
              </a:xfrm>
              <a:prstGeom prst="straightConnector1">
                <a:avLst/>
              </a:prstGeom>
              <a:noFill/>
              <a:ln w="25400" cap="flat" cmpd="sng">
                <a:solidFill>
                  <a:schemeClr val="accent5"/>
                </a:solidFill>
                <a:prstDash val="solid"/>
                <a:miter lim="800000"/>
                <a:headEnd type="none" w="sm" len="sm"/>
                <a:tailEnd type="none" w="sm" len="sm"/>
              </a:ln>
            </p:spPr>
          </p:cxnSp>
        </p:grpSp>
      </p:grpSp>
      <p:sp>
        <p:nvSpPr>
          <p:cNvPr id="15" name="Rectangle 14">
            <a:extLst>
              <a:ext uri="{FF2B5EF4-FFF2-40B4-BE49-F238E27FC236}">
                <a16:creationId xmlns:a16="http://schemas.microsoft.com/office/drawing/2014/main" id="{D98768D4-1DA6-72D7-E34B-27F7CFD9B2FF}"/>
              </a:ext>
            </a:extLst>
          </p:cNvPr>
          <p:cNvSpPr/>
          <p:nvPr/>
        </p:nvSpPr>
        <p:spPr>
          <a:xfrm>
            <a:off x="293787" y="3181897"/>
            <a:ext cx="7351396" cy="494212"/>
          </a:xfrm>
          <a:prstGeom prst="rect">
            <a:avLst/>
          </a:prstGeom>
          <a:noFill/>
          <a:ln w="28575">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
        <p:nvSpPr>
          <p:cNvPr id="16" name="Rectangle 15">
            <a:extLst>
              <a:ext uri="{FF2B5EF4-FFF2-40B4-BE49-F238E27FC236}">
                <a16:creationId xmlns:a16="http://schemas.microsoft.com/office/drawing/2014/main" id="{72092742-7F8F-69DF-C57C-BEC24C964923}"/>
              </a:ext>
            </a:extLst>
          </p:cNvPr>
          <p:cNvSpPr/>
          <p:nvPr/>
        </p:nvSpPr>
        <p:spPr>
          <a:xfrm>
            <a:off x="269506" y="4226875"/>
            <a:ext cx="7351396" cy="494212"/>
          </a:xfrm>
          <a:prstGeom prst="rect">
            <a:avLst/>
          </a:prstGeom>
          <a:noFill/>
          <a:ln w="28575">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
        <p:nvSpPr>
          <p:cNvPr id="17" name="Rectangle 16">
            <a:extLst>
              <a:ext uri="{FF2B5EF4-FFF2-40B4-BE49-F238E27FC236}">
                <a16:creationId xmlns:a16="http://schemas.microsoft.com/office/drawing/2014/main" id="{705B7113-6680-4D6F-A989-443A9D4B6D59}"/>
              </a:ext>
            </a:extLst>
          </p:cNvPr>
          <p:cNvSpPr/>
          <p:nvPr/>
        </p:nvSpPr>
        <p:spPr>
          <a:xfrm>
            <a:off x="269506" y="4721087"/>
            <a:ext cx="7351396" cy="494212"/>
          </a:xfrm>
          <a:prstGeom prst="rect">
            <a:avLst/>
          </a:prstGeom>
          <a:noFill/>
          <a:ln w="28575">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Tree>
    <p:extLst>
      <p:ext uri="{BB962C8B-B14F-4D97-AF65-F5344CB8AC3E}">
        <p14:creationId xmlns:p14="http://schemas.microsoft.com/office/powerpoint/2010/main" val="421036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0A795CC3-5B65-6344-B4BE-976009FFA420}"/>
              </a:ext>
            </a:extLst>
          </p:cNvPr>
          <p:cNvSpPr/>
          <p:nvPr/>
        </p:nvSpPr>
        <p:spPr>
          <a:xfrm>
            <a:off x="457205" y="3229495"/>
            <a:ext cx="925287" cy="1062411"/>
          </a:xfrm>
          <a:custGeom>
            <a:avLst/>
            <a:gdLst/>
            <a:ahLst/>
            <a:cxnLst/>
            <a:rect l="l" t="t" r="r" b="b"/>
            <a:pathLst>
              <a:path w="1475778" h="1719606">
                <a:moveTo>
                  <a:pt x="1475601" y="1416113"/>
                </a:moveTo>
                <a:lnTo>
                  <a:pt x="737794" y="1719605"/>
                </a:lnTo>
                <a:lnTo>
                  <a:pt x="0" y="1416113"/>
                </a:lnTo>
                <a:lnTo>
                  <a:pt x="0" y="0"/>
                </a:lnTo>
                <a:lnTo>
                  <a:pt x="737858" y="303441"/>
                </a:lnTo>
                <a:lnTo>
                  <a:pt x="1475779" y="0"/>
                </a:lnTo>
                <a:close/>
              </a:path>
            </a:pathLst>
          </a:custGeom>
          <a:solidFill>
            <a:srgbClr val="009AD7"/>
          </a:solidFill>
        </p:spPr>
        <p:txBody>
          <a:bodyPr/>
          <a:lstStyle/>
          <a:p>
            <a:endParaRPr lang="en-US"/>
          </a:p>
        </p:txBody>
      </p:sp>
      <p:sp>
        <p:nvSpPr>
          <p:cNvPr id="23" name="Freeform 4">
            <a:extLst>
              <a:ext uri="{FF2B5EF4-FFF2-40B4-BE49-F238E27FC236}">
                <a16:creationId xmlns:a16="http://schemas.microsoft.com/office/drawing/2014/main" id="{AFD2AD0E-FA71-7C40-B147-FC9291CEB5A1}"/>
              </a:ext>
            </a:extLst>
          </p:cNvPr>
          <p:cNvSpPr/>
          <p:nvPr/>
        </p:nvSpPr>
        <p:spPr>
          <a:xfrm>
            <a:off x="457205" y="1590678"/>
            <a:ext cx="925287" cy="745108"/>
          </a:xfrm>
          <a:custGeom>
            <a:avLst/>
            <a:gdLst/>
            <a:ahLst/>
            <a:cxnLst/>
            <a:rect l="l" t="t" r="r" b="b"/>
            <a:pathLst>
              <a:path w="1475778" h="1389406">
                <a:moveTo>
                  <a:pt x="1475601" y="1085913"/>
                </a:moveTo>
                <a:lnTo>
                  <a:pt x="737794" y="1389405"/>
                </a:lnTo>
                <a:lnTo>
                  <a:pt x="0" y="1085913"/>
                </a:lnTo>
                <a:lnTo>
                  <a:pt x="0" y="0"/>
                </a:lnTo>
                <a:lnTo>
                  <a:pt x="737858" y="303441"/>
                </a:lnTo>
                <a:lnTo>
                  <a:pt x="1475779" y="0"/>
                </a:lnTo>
                <a:close/>
              </a:path>
            </a:pathLst>
          </a:custGeom>
          <a:solidFill>
            <a:srgbClr val="009AD7"/>
          </a:solidFill>
        </p:spPr>
        <p:txBody>
          <a:bodyPr/>
          <a:lstStyle/>
          <a:p>
            <a:endParaRPr lang="en-US"/>
          </a:p>
        </p:txBody>
      </p:sp>
      <p:sp>
        <p:nvSpPr>
          <p:cNvPr id="25" name="Freeform 2">
            <a:extLst>
              <a:ext uri="{FF2B5EF4-FFF2-40B4-BE49-F238E27FC236}">
                <a16:creationId xmlns:a16="http://schemas.microsoft.com/office/drawing/2014/main" id="{2225CE58-2B2E-4F44-8085-03AB9E4AE595}"/>
              </a:ext>
            </a:extLst>
          </p:cNvPr>
          <p:cNvSpPr/>
          <p:nvPr/>
        </p:nvSpPr>
        <p:spPr>
          <a:xfrm>
            <a:off x="457205" y="2249777"/>
            <a:ext cx="925287" cy="1062411"/>
          </a:xfrm>
          <a:custGeom>
            <a:avLst/>
            <a:gdLst/>
            <a:ahLst/>
            <a:cxnLst/>
            <a:rect l="l" t="t" r="r" b="b"/>
            <a:pathLst>
              <a:path w="1475778" h="1719606">
                <a:moveTo>
                  <a:pt x="1475601" y="1416113"/>
                </a:moveTo>
                <a:lnTo>
                  <a:pt x="737794" y="1719605"/>
                </a:lnTo>
                <a:lnTo>
                  <a:pt x="0" y="1416113"/>
                </a:lnTo>
                <a:lnTo>
                  <a:pt x="0" y="0"/>
                </a:lnTo>
                <a:lnTo>
                  <a:pt x="737858" y="303441"/>
                </a:lnTo>
                <a:lnTo>
                  <a:pt x="1475779" y="0"/>
                </a:lnTo>
                <a:close/>
              </a:path>
            </a:pathLst>
          </a:custGeom>
          <a:solidFill>
            <a:srgbClr val="009AD7"/>
          </a:solidFill>
        </p:spPr>
        <p:txBody>
          <a:bodyPr/>
          <a:lstStyle/>
          <a:p>
            <a:endParaRPr lang="en-US"/>
          </a:p>
        </p:txBody>
      </p:sp>
      <p:sp>
        <p:nvSpPr>
          <p:cNvPr id="22" name="Freeform 3">
            <a:extLst>
              <a:ext uri="{FF2B5EF4-FFF2-40B4-BE49-F238E27FC236}">
                <a16:creationId xmlns:a16="http://schemas.microsoft.com/office/drawing/2014/main" id="{E4AC6520-04B9-7740-939C-48857A739F87}"/>
              </a:ext>
            </a:extLst>
          </p:cNvPr>
          <p:cNvSpPr/>
          <p:nvPr/>
        </p:nvSpPr>
        <p:spPr>
          <a:xfrm>
            <a:off x="457205" y="4206718"/>
            <a:ext cx="925287" cy="1792121"/>
          </a:xfrm>
          <a:custGeom>
            <a:avLst/>
            <a:gdLst/>
            <a:ahLst/>
            <a:cxnLst/>
            <a:rect l="l" t="t" r="r" b="b"/>
            <a:pathLst>
              <a:path w="1475778" h="2900706">
                <a:moveTo>
                  <a:pt x="1475601" y="2597214"/>
                </a:moveTo>
                <a:lnTo>
                  <a:pt x="737794" y="2900706"/>
                </a:lnTo>
                <a:lnTo>
                  <a:pt x="0" y="2597214"/>
                </a:lnTo>
                <a:lnTo>
                  <a:pt x="0" y="0"/>
                </a:lnTo>
                <a:lnTo>
                  <a:pt x="737858" y="303442"/>
                </a:lnTo>
                <a:lnTo>
                  <a:pt x="1475779" y="0"/>
                </a:lnTo>
                <a:close/>
              </a:path>
            </a:pathLst>
          </a:custGeom>
          <a:solidFill>
            <a:srgbClr val="009AD7"/>
          </a:solidFill>
        </p:spPr>
        <p:txBody>
          <a:bodyPr/>
          <a:lstStyle/>
          <a:p>
            <a:endParaRPr lang="en-US"/>
          </a:p>
        </p:txBody>
      </p:sp>
      <p:sp>
        <p:nvSpPr>
          <p:cNvPr id="2" name="Title 1">
            <a:extLst>
              <a:ext uri="{FF2B5EF4-FFF2-40B4-BE49-F238E27FC236}">
                <a16:creationId xmlns:a16="http://schemas.microsoft.com/office/drawing/2014/main" id="{67D82DA2-8824-E446-8D0E-31808E432F40}"/>
              </a:ext>
            </a:extLst>
          </p:cNvPr>
          <p:cNvSpPr>
            <a:spLocks noGrp="1"/>
          </p:cNvSpPr>
          <p:nvPr>
            <p:ph type="title"/>
          </p:nvPr>
        </p:nvSpPr>
        <p:spPr/>
        <p:txBody>
          <a:bodyPr/>
          <a:lstStyle/>
          <a:p>
            <a:r>
              <a:rPr lang="en-US" sz="2500">
                <a:solidFill>
                  <a:srgbClr val="002856"/>
                </a:solidFill>
                <a:cs typeface="Arial" panose="020B0604020202020204" pitchFamily="34" charset="0"/>
              </a:rPr>
              <a:t>Eight Value Stories to Tell About Your Digital Initiatives</a:t>
            </a:r>
            <a:endParaRPr lang="en-US" sz="2500">
              <a:cs typeface="Arial" panose="020B0604020202020204" pitchFamily="34" charset="0"/>
            </a:endParaRPr>
          </a:p>
        </p:txBody>
      </p:sp>
      <p:sp>
        <p:nvSpPr>
          <p:cNvPr id="3" name="TextBox 2">
            <a:extLst>
              <a:ext uri="{FF2B5EF4-FFF2-40B4-BE49-F238E27FC236}">
                <a16:creationId xmlns:a16="http://schemas.microsoft.com/office/drawing/2014/main" id="{35179C9A-429F-F746-BD51-A3BF4E07A8C2}"/>
              </a:ext>
            </a:extLst>
          </p:cNvPr>
          <p:cNvSpPr txBox="1"/>
          <p:nvPr/>
        </p:nvSpPr>
        <p:spPr>
          <a:xfrm>
            <a:off x="503523" y="1757781"/>
            <a:ext cx="832645" cy="379780"/>
          </a:xfrm>
          <a:prstGeom prst="rect">
            <a:avLst/>
          </a:prstGeom>
        </p:spPr>
        <p:txBody>
          <a:bodyPr lIns="0" tIns="0" rIns="0" bIns="0" anchor="t"/>
          <a:lstStyle/>
          <a:p>
            <a:pPr algn="ctr"/>
            <a:r>
              <a:rPr lang="en-US" sz="800" b="1">
                <a:solidFill>
                  <a:srgbClr val="000000"/>
                </a:solidFill>
                <a:latin typeface="Graphik"/>
              </a:rPr>
              <a:t>If your </a:t>
            </a:r>
            <a:br>
              <a:rPr lang="en-US" sz="800" b="1">
                <a:solidFill>
                  <a:srgbClr val="000000"/>
                </a:solidFill>
                <a:latin typeface="Graphik"/>
              </a:rPr>
            </a:br>
            <a:r>
              <a:rPr lang="en-US" sz="800" b="1">
                <a:solidFill>
                  <a:srgbClr val="000000"/>
                </a:solidFill>
                <a:latin typeface="Graphik"/>
              </a:rPr>
              <a:t>organization prioritizes…</a:t>
            </a:r>
          </a:p>
        </p:txBody>
      </p:sp>
      <p:sp>
        <p:nvSpPr>
          <p:cNvPr id="4" name="TextBox 3">
            <a:extLst>
              <a:ext uri="{FF2B5EF4-FFF2-40B4-BE49-F238E27FC236}">
                <a16:creationId xmlns:a16="http://schemas.microsoft.com/office/drawing/2014/main" id="{E7630BB3-0A54-D549-BA1D-76FD05F2C304}"/>
              </a:ext>
            </a:extLst>
          </p:cNvPr>
          <p:cNvSpPr txBox="1"/>
          <p:nvPr/>
        </p:nvSpPr>
        <p:spPr>
          <a:xfrm>
            <a:off x="503523" y="2470275"/>
            <a:ext cx="832645" cy="657887"/>
          </a:xfrm>
          <a:prstGeom prst="rect">
            <a:avLst/>
          </a:prstGeom>
        </p:spPr>
        <p:txBody>
          <a:bodyPr lIns="0" tIns="0" rIns="0" bIns="0" anchor="t"/>
          <a:lstStyle/>
          <a:p>
            <a:pPr algn="ctr"/>
            <a:r>
              <a:rPr lang="en-US" sz="800" b="1">
                <a:solidFill>
                  <a:srgbClr val="000000"/>
                </a:solidFill>
                <a:latin typeface="Graphik"/>
              </a:rPr>
              <a:t>Your value </a:t>
            </a:r>
            <a:br>
              <a:rPr lang="en-US" sz="800" b="1">
                <a:solidFill>
                  <a:srgbClr val="000000"/>
                </a:solidFill>
                <a:latin typeface="Graphik"/>
              </a:rPr>
            </a:br>
            <a:r>
              <a:rPr lang="en-US" sz="800" b="1">
                <a:solidFill>
                  <a:srgbClr val="000000"/>
                </a:solidFill>
                <a:latin typeface="Graphik"/>
              </a:rPr>
              <a:t>story should be how you apply data and technology to…</a:t>
            </a:r>
          </a:p>
        </p:txBody>
      </p:sp>
      <p:sp>
        <p:nvSpPr>
          <p:cNvPr id="5" name="TextBox 4">
            <a:extLst>
              <a:ext uri="{FF2B5EF4-FFF2-40B4-BE49-F238E27FC236}">
                <a16:creationId xmlns:a16="http://schemas.microsoft.com/office/drawing/2014/main" id="{DBC6B5DE-FF1F-074B-A820-1E9FE6FC63BD}"/>
              </a:ext>
            </a:extLst>
          </p:cNvPr>
          <p:cNvSpPr txBox="1"/>
          <p:nvPr/>
        </p:nvSpPr>
        <p:spPr>
          <a:xfrm>
            <a:off x="503523" y="3631527"/>
            <a:ext cx="832645" cy="295340"/>
          </a:xfrm>
          <a:prstGeom prst="rect">
            <a:avLst/>
          </a:prstGeom>
        </p:spPr>
        <p:txBody>
          <a:bodyPr lIns="0" tIns="0" rIns="0" bIns="0" anchor="t"/>
          <a:lstStyle/>
          <a:p>
            <a:pPr algn="ctr"/>
            <a:r>
              <a:rPr lang="en-US" sz="800" b="1">
                <a:solidFill>
                  <a:srgbClr val="000000"/>
                </a:solidFill>
                <a:latin typeface="Graphik"/>
              </a:rPr>
              <a:t>Sample digital initiatives:</a:t>
            </a:r>
          </a:p>
        </p:txBody>
      </p:sp>
      <p:sp>
        <p:nvSpPr>
          <p:cNvPr id="6" name="TextBox 5">
            <a:extLst>
              <a:ext uri="{FF2B5EF4-FFF2-40B4-BE49-F238E27FC236}">
                <a16:creationId xmlns:a16="http://schemas.microsoft.com/office/drawing/2014/main" id="{37B119B2-59E2-F043-931F-DE1FD301809B}"/>
              </a:ext>
            </a:extLst>
          </p:cNvPr>
          <p:cNvSpPr txBox="1"/>
          <p:nvPr/>
        </p:nvSpPr>
        <p:spPr>
          <a:xfrm>
            <a:off x="503523" y="4773581"/>
            <a:ext cx="832645" cy="574391"/>
          </a:xfrm>
          <a:prstGeom prst="rect">
            <a:avLst/>
          </a:prstGeom>
        </p:spPr>
        <p:txBody>
          <a:bodyPr lIns="0" tIns="0" rIns="0" bIns="0" anchor="t"/>
          <a:lstStyle/>
          <a:p>
            <a:pPr indent="64762" algn="ctr"/>
            <a:r>
              <a:rPr lang="en-US" sz="800" b="1">
                <a:solidFill>
                  <a:srgbClr val="000000"/>
                </a:solidFill>
                <a:latin typeface="Graphik"/>
              </a:rPr>
              <a:t>Digital metrics  that can support your story </a:t>
            </a:r>
            <a:br>
              <a:rPr lang="en-US" sz="800" b="1">
                <a:solidFill>
                  <a:srgbClr val="000000"/>
                </a:solidFill>
                <a:latin typeface="Graphik"/>
              </a:rPr>
            </a:br>
            <a:r>
              <a:rPr lang="en-US" sz="800" b="1">
                <a:solidFill>
                  <a:srgbClr val="000000"/>
                </a:solidFill>
                <a:latin typeface="Graphik"/>
              </a:rPr>
              <a:t>could include:</a:t>
            </a:r>
          </a:p>
        </p:txBody>
      </p:sp>
      <p:sp>
        <p:nvSpPr>
          <p:cNvPr id="8" name="object 12">
            <a:extLst>
              <a:ext uri="{FF2B5EF4-FFF2-40B4-BE49-F238E27FC236}">
                <a16:creationId xmlns:a16="http://schemas.microsoft.com/office/drawing/2014/main" id="{E8815212-BA83-1542-A6AC-B88FAD96B329}"/>
              </a:ext>
            </a:extLst>
          </p:cNvPr>
          <p:cNvSpPr txBox="1"/>
          <p:nvPr/>
        </p:nvSpPr>
        <p:spPr>
          <a:xfrm>
            <a:off x="1410818" y="742680"/>
            <a:ext cx="7048500" cy="348479"/>
          </a:xfrm>
          <a:prstGeom prst="rect">
            <a:avLst/>
          </a:prstGeom>
        </p:spPr>
        <p:txBody>
          <a:bodyPr vert="horz" wrap="square" lIns="0" tIns="0" rIns="0" bIns="0" rtlCol="0">
            <a:noAutofit/>
          </a:bodyPr>
          <a:lstStyle/>
          <a:p>
            <a:pPr marR="5081"/>
            <a:r>
              <a:rPr sz="1001" b="1" spc="-5" dirty="0">
                <a:solidFill>
                  <a:srgbClr val="002856"/>
                </a:solidFill>
                <a:latin typeface="Arial" panose="020B0604020202020204" pitchFamily="34" charset="0"/>
                <a:cs typeface="Arial" panose="020B0604020202020204" pitchFamily="34" charset="0"/>
              </a:rPr>
              <a:t>Use </a:t>
            </a:r>
            <a:r>
              <a:rPr sz="1001" b="1" dirty="0">
                <a:solidFill>
                  <a:srgbClr val="002856"/>
                </a:solidFill>
                <a:latin typeface="Arial" panose="020B0604020202020204" pitchFamily="34" charset="0"/>
                <a:cs typeface="Arial" panose="020B0604020202020204" pitchFamily="34" charset="0"/>
              </a:rPr>
              <a:t>these </a:t>
            </a:r>
            <a:r>
              <a:rPr sz="1001" b="1" spc="-5" dirty="0">
                <a:solidFill>
                  <a:srgbClr val="002856"/>
                </a:solidFill>
                <a:latin typeface="Arial" panose="020B0604020202020204" pitchFamily="34" charset="0"/>
                <a:cs typeface="Arial" panose="020B0604020202020204" pitchFamily="34" charset="0"/>
              </a:rPr>
              <a:t>value </a:t>
            </a:r>
            <a:r>
              <a:rPr sz="1001" b="1" dirty="0">
                <a:solidFill>
                  <a:srgbClr val="002856"/>
                </a:solidFill>
                <a:latin typeface="Arial" panose="020B0604020202020204" pitchFamily="34" charset="0"/>
                <a:cs typeface="Arial" panose="020B0604020202020204" pitchFamily="34" charset="0"/>
              </a:rPr>
              <a:t>stories to clearly </a:t>
            </a:r>
            <a:r>
              <a:rPr sz="1001" b="1" spc="-5" dirty="0">
                <a:solidFill>
                  <a:srgbClr val="002856"/>
                </a:solidFill>
                <a:latin typeface="Arial" panose="020B0604020202020204" pitchFamily="34" charset="0"/>
                <a:cs typeface="Arial" panose="020B0604020202020204" pitchFamily="34" charset="0"/>
              </a:rPr>
              <a:t>demonstrate </a:t>
            </a:r>
            <a:r>
              <a:rPr sz="1001" b="1" dirty="0">
                <a:solidFill>
                  <a:srgbClr val="002856"/>
                </a:solidFill>
                <a:latin typeface="Arial" panose="020B0604020202020204" pitchFamily="34" charset="0"/>
                <a:cs typeface="Arial" panose="020B0604020202020204" pitchFamily="34" charset="0"/>
              </a:rPr>
              <a:t>digital </a:t>
            </a:r>
            <a:r>
              <a:rPr sz="1001" b="1" spc="-5" dirty="0">
                <a:solidFill>
                  <a:srgbClr val="002856"/>
                </a:solidFill>
                <a:latin typeface="Arial" panose="020B0604020202020204" pitchFamily="34" charset="0"/>
                <a:cs typeface="Arial" panose="020B0604020202020204" pitchFamily="34" charset="0"/>
              </a:rPr>
              <a:t>value </a:t>
            </a:r>
            <a:r>
              <a:rPr sz="1001" b="1" dirty="0">
                <a:solidFill>
                  <a:srgbClr val="002856"/>
                </a:solidFill>
                <a:latin typeface="Arial" panose="020B0604020202020204" pitchFamily="34" charset="0"/>
                <a:cs typeface="Arial" panose="020B0604020202020204" pitchFamily="34" charset="0"/>
              </a:rPr>
              <a:t>to both internal and </a:t>
            </a:r>
            <a:r>
              <a:rPr sz="1001" b="1" spc="-5" dirty="0">
                <a:solidFill>
                  <a:srgbClr val="002856"/>
                </a:solidFill>
                <a:latin typeface="Arial" panose="020B0604020202020204" pitchFamily="34" charset="0"/>
                <a:cs typeface="Arial" panose="020B0604020202020204" pitchFamily="34" charset="0"/>
              </a:rPr>
              <a:t>external </a:t>
            </a:r>
            <a:r>
              <a:rPr sz="1001" b="1" dirty="0">
                <a:solidFill>
                  <a:srgbClr val="002856"/>
                </a:solidFill>
                <a:latin typeface="Arial" panose="020B0604020202020204" pitchFamily="34" charset="0"/>
                <a:cs typeface="Arial" panose="020B0604020202020204" pitchFamily="34" charset="0"/>
              </a:rPr>
              <a:t>audiences. </a:t>
            </a:r>
            <a:r>
              <a:rPr sz="1001" b="1" spc="-15" dirty="0">
                <a:solidFill>
                  <a:srgbClr val="002856"/>
                </a:solidFill>
                <a:latin typeface="Arial" panose="020B0604020202020204" pitchFamily="34" charset="0"/>
                <a:cs typeface="Arial" panose="020B0604020202020204" pitchFamily="34" charset="0"/>
              </a:rPr>
              <a:t>Value </a:t>
            </a:r>
            <a:r>
              <a:rPr sz="1001" b="1" dirty="0">
                <a:solidFill>
                  <a:srgbClr val="002856"/>
                </a:solidFill>
                <a:latin typeface="Arial" panose="020B0604020202020204" pitchFamily="34" charset="0"/>
                <a:cs typeface="Arial" panose="020B0604020202020204" pitchFamily="34" charset="0"/>
              </a:rPr>
              <a:t>stories help CIOs and other business leaders to </a:t>
            </a:r>
            <a:r>
              <a:rPr sz="1001" b="1" spc="-5" dirty="0">
                <a:solidFill>
                  <a:srgbClr val="002856"/>
                </a:solidFill>
                <a:latin typeface="Arial" panose="020B0604020202020204" pitchFamily="34" charset="0"/>
                <a:cs typeface="Arial" panose="020B0604020202020204" pitchFamily="34" charset="0"/>
              </a:rPr>
              <a:t>track organizational progress </a:t>
            </a:r>
            <a:r>
              <a:rPr sz="1001" b="1" dirty="0">
                <a:solidFill>
                  <a:srgbClr val="002856"/>
                </a:solidFill>
                <a:latin typeface="Arial" panose="020B0604020202020204" pitchFamily="34" charset="0"/>
                <a:cs typeface="Arial" panose="020B0604020202020204" pitchFamily="34" charset="0"/>
              </a:rPr>
              <a:t>in support of their digital business</a:t>
            </a:r>
            <a:r>
              <a:rPr sz="1001" b="1" spc="41" dirty="0">
                <a:solidFill>
                  <a:srgbClr val="002856"/>
                </a:solidFill>
                <a:latin typeface="Arial" panose="020B0604020202020204" pitchFamily="34" charset="0"/>
                <a:cs typeface="Arial" panose="020B0604020202020204" pitchFamily="34" charset="0"/>
              </a:rPr>
              <a:t> </a:t>
            </a:r>
            <a:r>
              <a:rPr sz="1001" b="1" spc="-5" dirty="0">
                <a:solidFill>
                  <a:srgbClr val="002856"/>
                </a:solidFill>
                <a:latin typeface="Arial" panose="020B0604020202020204" pitchFamily="34" charset="0"/>
                <a:cs typeface="Arial" panose="020B0604020202020204" pitchFamily="34" charset="0"/>
              </a:rPr>
              <a:t>objectives.</a:t>
            </a:r>
            <a:endParaRPr sz="1001" b="1" dirty="0">
              <a:solidFill>
                <a:srgbClr val="002856"/>
              </a:solidFill>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4503A891-F0E3-AE44-B1A1-868978C731E3}"/>
              </a:ext>
            </a:extLst>
          </p:cNvPr>
          <p:cNvGraphicFramePr>
            <a:graphicFrameLocks noGrp="1"/>
          </p:cNvGraphicFramePr>
          <p:nvPr>
            <p:extLst>
              <p:ext uri="{D42A27DB-BD31-4B8C-83A1-F6EECF244321}">
                <p14:modId xmlns:p14="http://schemas.microsoft.com/office/powerpoint/2010/main" val="3197719750"/>
              </p:ext>
            </p:extLst>
          </p:nvPr>
        </p:nvGraphicFramePr>
        <p:xfrm>
          <a:off x="1453760" y="1295776"/>
          <a:ext cx="10252760" cy="5562224"/>
        </p:xfrm>
        <a:graphic>
          <a:graphicData uri="http://schemas.openxmlformats.org/drawingml/2006/table">
            <a:tbl>
              <a:tblPr firstRow="1" bandRow="1">
                <a:tableStyleId>{5C22544A-7EE6-4342-B048-85BDC9FD1C3A}</a:tableStyleId>
              </a:tblPr>
              <a:tblGrid>
                <a:gridCol w="1281595">
                  <a:extLst>
                    <a:ext uri="{9D8B030D-6E8A-4147-A177-3AD203B41FA5}">
                      <a16:colId xmlns:a16="http://schemas.microsoft.com/office/drawing/2014/main" val="1723045353"/>
                    </a:ext>
                  </a:extLst>
                </a:gridCol>
                <a:gridCol w="1281595">
                  <a:extLst>
                    <a:ext uri="{9D8B030D-6E8A-4147-A177-3AD203B41FA5}">
                      <a16:colId xmlns:a16="http://schemas.microsoft.com/office/drawing/2014/main" val="3658518187"/>
                    </a:ext>
                  </a:extLst>
                </a:gridCol>
                <a:gridCol w="1281595">
                  <a:extLst>
                    <a:ext uri="{9D8B030D-6E8A-4147-A177-3AD203B41FA5}">
                      <a16:colId xmlns:a16="http://schemas.microsoft.com/office/drawing/2014/main" val="3973672273"/>
                    </a:ext>
                  </a:extLst>
                </a:gridCol>
                <a:gridCol w="1281595">
                  <a:extLst>
                    <a:ext uri="{9D8B030D-6E8A-4147-A177-3AD203B41FA5}">
                      <a16:colId xmlns:a16="http://schemas.microsoft.com/office/drawing/2014/main" val="2921678407"/>
                    </a:ext>
                  </a:extLst>
                </a:gridCol>
                <a:gridCol w="1281595">
                  <a:extLst>
                    <a:ext uri="{9D8B030D-6E8A-4147-A177-3AD203B41FA5}">
                      <a16:colId xmlns:a16="http://schemas.microsoft.com/office/drawing/2014/main" val="1193943481"/>
                    </a:ext>
                  </a:extLst>
                </a:gridCol>
                <a:gridCol w="1281595">
                  <a:extLst>
                    <a:ext uri="{9D8B030D-6E8A-4147-A177-3AD203B41FA5}">
                      <a16:colId xmlns:a16="http://schemas.microsoft.com/office/drawing/2014/main" val="4193975102"/>
                    </a:ext>
                  </a:extLst>
                </a:gridCol>
                <a:gridCol w="1281595">
                  <a:extLst>
                    <a:ext uri="{9D8B030D-6E8A-4147-A177-3AD203B41FA5}">
                      <a16:colId xmlns:a16="http://schemas.microsoft.com/office/drawing/2014/main" val="1417149694"/>
                    </a:ext>
                  </a:extLst>
                </a:gridCol>
                <a:gridCol w="1281595">
                  <a:extLst>
                    <a:ext uri="{9D8B030D-6E8A-4147-A177-3AD203B41FA5}">
                      <a16:colId xmlns:a16="http://schemas.microsoft.com/office/drawing/2014/main" val="1736888873"/>
                    </a:ext>
                  </a:extLst>
                </a:gridCol>
              </a:tblGrid>
              <a:tr h="20859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bg1"/>
                          </a:solidFill>
                          <a:latin typeface="Arial" panose="020B0604020202020204" pitchFamily="34" charset="0"/>
                          <a:cs typeface="Arial" panose="020B0604020202020204" pitchFamily="34" charset="0"/>
                        </a:rPr>
                        <a:t>Value Proposition</a:t>
                      </a:r>
                    </a:p>
                  </a:txBody>
                  <a:tcPr marT="45721" marB="45721">
                    <a:lnL w="12700"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12700"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solidFill>
                      <a:srgbClr val="002856"/>
                    </a:solidFill>
                  </a:tcPr>
                </a:tc>
                <a:tc hMerge="1">
                  <a:txBody>
                    <a:bodyPr/>
                    <a:lstStyle/>
                    <a:p>
                      <a:pPr algn="ctr"/>
                      <a:endParaRPr lang="en-US" sz="800">
                        <a:solidFill>
                          <a:schemeClr val="tx1"/>
                        </a:solidFill>
                      </a:endParaRPr>
                    </a:p>
                  </a:txBody>
                  <a:tcPr>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12700"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bg1"/>
                          </a:solidFill>
                          <a:latin typeface="Arial" panose="020B0604020202020204" pitchFamily="34" charset="0"/>
                          <a:cs typeface="Arial" panose="020B0604020202020204" pitchFamily="34" charset="0"/>
                        </a:rPr>
                        <a:t>Customer</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12700"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solidFill>
                      <a:srgbClr val="002856"/>
                    </a:solidFill>
                  </a:tcPr>
                </a:tc>
                <a:tc hMerge="1">
                  <a:txBody>
                    <a:bodyPr/>
                    <a:lstStyle/>
                    <a:p>
                      <a:pPr algn="ctr"/>
                      <a:endParaRPr lang="en-US" sz="800">
                        <a:solidFill>
                          <a:schemeClr val="tx1"/>
                        </a:solidFill>
                      </a:endParaRPr>
                    </a:p>
                  </a:txBody>
                  <a:tcPr>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12700"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bg1"/>
                          </a:solidFill>
                          <a:latin typeface="Arial" panose="020B0604020202020204" pitchFamily="34" charset="0"/>
                          <a:cs typeface="Arial" panose="020B0604020202020204" pitchFamily="34" charset="0"/>
                        </a:rPr>
                        <a:t>Capabilities</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12700"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solidFill>
                      <a:srgbClr val="002856"/>
                    </a:solidFill>
                  </a:tcPr>
                </a:tc>
                <a:tc hMerge="1">
                  <a:txBody>
                    <a:bodyPr/>
                    <a:lstStyle/>
                    <a:p>
                      <a:pPr algn="ctr"/>
                      <a:endParaRPr lang="en-US" sz="800">
                        <a:solidFill>
                          <a:schemeClr val="tx1"/>
                        </a:solidFill>
                      </a:endParaRPr>
                    </a:p>
                  </a:txBody>
                  <a:tcPr>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12700"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hMerge="1">
                  <a:txBody>
                    <a:bodyPr/>
                    <a:lstStyle/>
                    <a:p>
                      <a:pPr algn="ctr"/>
                      <a:endParaRPr lang="en-US" sz="800">
                        <a:solidFill>
                          <a:schemeClr val="tx1"/>
                        </a:solidFill>
                      </a:endParaRPr>
                    </a:p>
                  </a:txBody>
                  <a:tcPr>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12700"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bg1"/>
                          </a:solidFill>
                          <a:latin typeface="Arial" panose="020B0604020202020204" pitchFamily="34" charset="0"/>
                          <a:cs typeface="Arial" panose="020B0604020202020204" pitchFamily="34" charset="0"/>
                        </a:rPr>
                        <a:t>Financial Model</a:t>
                      </a:r>
                    </a:p>
                  </a:txBody>
                  <a:tcPr marT="45721" marB="45721">
                    <a:lnL w="3175" cap="flat" cmpd="sng" algn="ctr">
                      <a:solidFill>
                        <a:srgbClr val="6F7878"/>
                      </a:solidFill>
                      <a:prstDash val="solid"/>
                      <a:round/>
                      <a:headEnd type="none" w="med" len="med"/>
                      <a:tailEnd type="none" w="med" len="med"/>
                    </a:lnL>
                    <a:lnR w="12700" cap="flat" cmpd="sng" algn="ctr">
                      <a:solidFill>
                        <a:srgbClr val="6F7878"/>
                      </a:solidFill>
                      <a:prstDash val="solid"/>
                      <a:round/>
                      <a:headEnd type="none" w="med" len="med"/>
                      <a:tailEnd type="none" w="med" len="med"/>
                    </a:lnR>
                    <a:lnT w="12700"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solidFill>
                      <a:srgbClr val="002856"/>
                    </a:solidFill>
                  </a:tcPr>
                </a:tc>
                <a:extLst>
                  <a:ext uri="{0D108BD9-81ED-4DB2-BD59-A6C34878D82A}">
                    <a16:rowId xmlns:a16="http://schemas.microsoft.com/office/drawing/2014/main" val="2088906166"/>
                  </a:ext>
                </a:extLst>
              </a:tr>
              <a:tr h="6617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0000"/>
                          </a:solidFill>
                          <a:latin typeface="Arial" panose="020B0604020202020204" pitchFamily="34" charset="0"/>
                          <a:cs typeface="Arial" panose="020B0604020202020204" pitchFamily="34" charset="0"/>
                        </a:rPr>
                        <a:t>...creating new revenue opportunities</a:t>
                      </a:r>
                    </a:p>
                  </a:txBody>
                  <a:tcPr marT="274320" marB="45721">
                    <a:lnL w="12700"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tx1"/>
                          </a:solidFill>
                          <a:latin typeface="Arial" panose="020B0604020202020204" pitchFamily="34" charset="0"/>
                          <a:cs typeface="Arial" panose="020B0604020202020204" pitchFamily="34" charset="0"/>
                        </a:rPr>
                        <a:t>...entering adjacent or new industries</a:t>
                      </a:r>
                    </a:p>
                  </a:txBody>
                  <a:tcPr marT="27432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tx1"/>
                          </a:solidFill>
                          <a:latin typeface="Arial" panose="020B0604020202020204" pitchFamily="34" charset="0"/>
                          <a:cs typeface="Arial" panose="020B0604020202020204" pitchFamily="34" charset="0"/>
                        </a:rPr>
                        <a:t>...expanding its customer base</a:t>
                      </a:r>
                    </a:p>
                  </a:txBody>
                  <a:tcPr marT="27432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tx1"/>
                          </a:solidFill>
                          <a:latin typeface="Arial" panose="020B0604020202020204" pitchFamily="34" charset="0"/>
                          <a:cs typeface="Arial" panose="020B0604020202020204" pitchFamily="34" charset="0"/>
                        </a:rPr>
                        <a:t>…improving customer experience</a:t>
                      </a:r>
                    </a:p>
                  </a:txBody>
                  <a:tcPr marT="27432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tx1"/>
                          </a:solidFill>
                          <a:latin typeface="Arial" panose="020B0604020202020204" pitchFamily="34" charset="0"/>
                          <a:cs typeface="Arial" panose="020B0604020202020204" pitchFamily="34" charset="0"/>
                        </a:rPr>
                        <a:t>...ensuring security and privacy</a:t>
                      </a:r>
                    </a:p>
                  </a:txBody>
                  <a:tcPr marT="27432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tx1"/>
                          </a:solidFill>
                          <a:latin typeface="Arial" panose="020B0604020202020204" pitchFamily="34" charset="0"/>
                          <a:cs typeface="Arial" panose="020B0604020202020204" pitchFamily="34" charset="0"/>
                        </a:rPr>
                        <a:t>...increasing employee productivity</a:t>
                      </a:r>
                    </a:p>
                  </a:txBody>
                  <a:tcPr marT="27432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tx1"/>
                          </a:solidFill>
                          <a:latin typeface="Arial" panose="020B0604020202020204" pitchFamily="34" charset="0"/>
                          <a:cs typeface="Arial" panose="020B0604020202020204" pitchFamily="34" charset="0"/>
                        </a:rPr>
                        <a:t>...optimizing costs</a:t>
                      </a:r>
                    </a:p>
                  </a:txBody>
                  <a:tcPr marT="27432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chemeClr val="tx1"/>
                          </a:solidFill>
                          <a:latin typeface="Arial" panose="020B0604020202020204" pitchFamily="34" charset="0"/>
                          <a:cs typeface="Arial" panose="020B0604020202020204" pitchFamily="34" charset="0"/>
                        </a:rPr>
                        <a:t>...transforming how the company makes money</a:t>
                      </a:r>
                    </a:p>
                  </a:txBody>
                  <a:tcPr marT="274320" marB="45721">
                    <a:lnL w="3175" cap="flat" cmpd="sng" algn="ctr">
                      <a:solidFill>
                        <a:srgbClr val="6F7878"/>
                      </a:solidFill>
                      <a:prstDash val="solid"/>
                      <a:round/>
                      <a:headEnd type="none" w="med" len="med"/>
                      <a:tailEnd type="none" w="med" len="med"/>
                    </a:lnL>
                    <a:lnR w="12700"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extLst>
                  <a:ext uri="{0D108BD9-81ED-4DB2-BD59-A6C34878D82A}">
                    <a16:rowId xmlns:a16="http://schemas.microsoft.com/office/drawing/2014/main" val="3667917808"/>
                  </a:ext>
                </a:extLst>
              </a:tr>
              <a:tr h="823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0000"/>
                          </a:solidFill>
                          <a:latin typeface="Arial" panose="020B0604020202020204" pitchFamily="34" charset="0"/>
                          <a:cs typeface="Arial" panose="020B0604020202020204" pitchFamily="34" charset="0"/>
                        </a:rPr>
                        <a:t>...generate new digital products</a:t>
                      </a:r>
                    </a:p>
                  </a:txBody>
                  <a:tcPr marT="457200" marB="45721">
                    <a:lnL w="12700"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0000"/>
                          </a:solidFill>
                          <a:latin typeface="Arial" panose="020B0604020202020204" pitchFamily="34" charset="0"/>
                          <a:cs typeface="Arial" panose="020B0604020202020204" pitchFamily="34" charset="0"/>
                        </a:rPr>
                        <a:t>...redefine market relationships</a:t>
                      </a:r>
                    </a:p>
                  </a:txBody>
                  <a:tcPr marT="45720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0000"/>
                          </a:solidFill>
                          <a:latin typeface="Arial" panose="020B0604020202020204" pitchFamily="34" charset="0"/>
                          <a:cs typeface="Arial" panose="020B0604020202020204" pitchFamily="34" charset="0"/>
                        </a:rPr>
                        <a:t>...reach new </a:t>
                      </a:r>
                      <a:br>
                        <a:rPr lang="en-US" sz="900" b="1">
                          <a:solidFill>
                            <a:srgbClr val="000000"/>
                          </a:solidFill>
                          <a:latin typeface="Arial" panose="020B0604020202020204" pitchFamily="34" charset="0"/>
                          <a:cs typeface="Arial" panose="020B0604020202020204" pitchFamily="34" charset="0"/>
                        </a:rPr>
                      </a:br>
                      <a:r>
                        <a:rPr lang="en-US" sz="900" b="1">
                          <a:solidFill>
                            <a:srgbClr val="000000"/>
                          </a:solidFill>
                          <a:latin typeface="Arial" panose="020B0604020202020204" pitchFamily="34" charset="0"/>
                          <a:cs typeface="Arial" panose="020B0604020202020204" pitchFamily="34" charset="0"/>
                        </a:rPr>
                        <a:t>customers through digital channels</a:t>
                      </a:r>
                    </a:p>
                  </a:txBody>
                  <a:tcPr marT="45720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0000"/>
                          </a:solidFill>
                          <a:latin typeface="Arial" panose="020B0604020202020204" pitchFamily="34" charset="0"/>
                          <a:cs typeface="Arial" panose="020B0604020202020204" pitchFamily="34" charset="0"/>
                        </a:rPr>
                        <a:t>...create new customer experiences</a:t>
                      </a:r>
                    </a:p>
                  </a:txBody>
                  <a:tcPr marT="45720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0000"/>
                          </a:solidFill>
                          <a:latin typeface="Arial" panose="020B0604020202020204" pitchFamily="34" charset="0"/>
                          <a:cs typeface="Arial" panose="020B0604020202020204" pitchFamily="34" charset="0"/>
                        </a:rPr>
                        <a:t>...protect digital and physical enterprise assets</a:t>
                      </a:r>
                    </a:p>
                  </a:txBody>
                  <a:tcPr marT="45720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0000"/>
                          </a:solidFill>
                          <a:latin typeface="Arial" panose="020B0604020202020204" pitchFamily="34" charset="0"/>
                          <a:cs typeface="Arial" panose="020B0604020202020204" pitchFamily="34" charset="0"/>
                        </a:rPr>
                        <a:t>...enhance employee capabilities</a:t>
                      </a:r>
                    </a:p>
                  </a:txBody>
                  <a:tcPr marT="45720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0000"/>
                          </a:solidFill>
                          <a:latin typeface="Arial" panose="020B0604020202020204" pitchFamily="34" charset="0"/>
                          <a:cs typeface="Arial" panose="020B0604020202020204" pitchFamily="34" charset="0"/>
                        </a:rPr>
                        <a:t>...increase asset utilization</a:t>
                      </a:r>
                    </a:p>
                  </a:txBody>
                  <a:tcPr marT="457200"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0000"/>
                          </a:solidFill>
                          <a:latin typeface="Arial" panose="020B0604020202020204" pitchFamily="34" charset="0"/>
                          <a:cs typeface="Arial" panose="020B0604020202020204" pitchFamily="34" charset="0"/>
                        </a:rPr>
                        <a:t>...adopt a new revenue /profit model</a:t>
                      </a:r>
                    </a:p>
                  </a:txBody>
                  <a:tcPr marT="457200" marB="45721">
                    <a:lnL w="3175" cap="flat" cmpd="sng" algn="ctr">
                      <a:solidFill>
                        <a:srgbClr val="6F7878"/>
                      </a:solidFill>
                      <a:prstDash val="solid"/>
                      <a:round/>
                      <a:headEnd type="none" w="med" len="med"/>
                      <a:tailEnd type="none" w="med" len="med"/>
                    </a:lnL>
                    <a:lnR w="12700"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extLst>
                  <a:ext uri="{0D108BD9-81ED-4DB2-BD59-A6C34878D82A}">
                    <a16:rowId xmlns:a16="http://schemas.microsoft.com/office/drawing/2014/main" val="3352187064"/>
                  </a:ext>
                </a:extLst>
              </a:tr>
              <a:tr h="1215423">
                <a:tc>
                  <a:txBody>
                    <a:bodyPr/>
                    <a:lstStyle/>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Monetized data and algorithms</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Generative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platform business models</a:t>
                      </a:r>
                    </a:p>
                  </a:txBody>
                  <a:tcPr marT="45721" marB="45721">
                    <a:lnL w="12700"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dirty="0" err="1">
                          <a:solidFill>
                            <a:srgbClr val="000000"/>
                          </a:solidFill>
                          <a:latin typeface="Arial" panose="020B0604020202020204" pitchFamily="34" charset="0"/>
                          <a:cs typeface="Arial" panose="020B0604020202020204" pitchFamily="34" charset="0"/>
                        </a:rPr>
                        <a:t>Techquisition</a:t>
                      </a:r>
                      <a:endParaRPr lang="en-US" sz="900" dirty="0">
                        <a:solidFill>
                          <a:srgbClr val="000000"/>
                        </a:solidFill>
                        <a:latin typeface="Arial" panose="020B0604020202020204" pitchFamily="34" charset="0"/>
                        <a:cs typeface="Arial" panose="020B0604020202020204" pitchFamily="34" charset="0"/>
                      </a:endParaRP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Digital joint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venture</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Developing new business units</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Wearable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connected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technology</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Proximity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marketing</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Buyer enablement tools (e.g., cost calculators)</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AI chatbot “agents”</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Sentiment analysis</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Personalized customer portals</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Adaptive security architecture</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Security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automation</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Digital ledger</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Self-service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analytics</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RPA</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Cloud-based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collaboration tools</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Dynamic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inventories</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Real-time risk monitoring</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Mobile fleet logistics and monitoring</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Dynamic pricing</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Digital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subscriptions</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Predictive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maintenance</a:t>
                      </a:r>
                    </a:p>
                  </a:txBody>
                  <a:tcPr marT="45721" marB="45721">
                    <a:lnL w="3175" cap="flat" cmpd="sng" algn="ctr">
                      <a:solidFill>
                        <a:srgbClr val="6F7878"/>
                      </a:solidFill>
                      <a:prstDash val="solid"/>
                      <a:round/>
                      <a:headEnd type="none" w="med" len="med"/>
                      <a:tailEnd type="none" w="med" len="med"/>
                    </a:lnL>
                    <a:lnR w="12700"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3175" cap="flat" cmpd="sng" algn="ctr">
                      <a:solidFill>
                        <a:srgbClr val="6F7878"/>
                      </a:solidFill>
                      <a:prstDash val="solid"/>
                      <a:round/>
                      <a:headEnd type="none" w="med" len="med"/>
                      <a:tailEnd type="none" w="med" len="med"/>
                    </a:lnB>
                    <a:noFill/>
                  </a:tcPr>
                </a:tc>
                <a:extLst>
                  <a:ext uri="{0D108BD9-81ED-4DB2-BD59-A6C34878D82A}">
                    <a16:rowId xmlns:a16="http://schemas.microsoft.com/office/drawing/2014/main" val="1734520375"/>
                  </a:ext>
                </a:extLst>
              </a:tr>
              <a:tr h="2361818">
                <a:tc>
                  <a:txBody>
                    <a:bodyPr/>
                    <a:lstStyle/>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Adoption rate of digital products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Revenue from digital products</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Time to launch a new digital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product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Profit margin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comparison for digital products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Cost to launch a digital product</a:t>
                      </a:r>
                    </a:p>
                  </a:txBody>
                  <a:tcPr marT="45721" marB="45721">
                    <a:lnL w="12700"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12700"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Time to enter a new market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New business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unit growth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Increased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operating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profitability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through new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industry/market access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Increase in brand equity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Value chain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optimization</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12700"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Conversion rate for digital channels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Growth rate in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target customer segments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Cost to acquire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new customers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 reduction in time of buying journey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Access to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new customer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segments </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12700"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Customer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retention rate via digital channels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New channel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adoption and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utilization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Reduction in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cost to serve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Customer effort score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Revenue/profit from improved customer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experience </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12700"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Physical accident reduction </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Breach response effectiveness </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Security customer effort score </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Customer growth in risk-averse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segments</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12700"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 of employees proficient in agile methodologies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Adoption of digital productivity tools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Self-service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analytics utilization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Remote team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maturity and </a:t>
                      </a:r>
                      <a:br>
                        <a:rPr lang="en-US" sz="900">
                          <a:solidFill>
                            <a:srgbClr val="000000"/>
                          </a:solidFill>
                          <a:latin typeface="Arial" panose="020B0604020202020204" pitchFamily="34" charset="0"/>
                          <a:cs typeface="Arial" panose="020B0604020202020204" pitchFamily="34" charset="0"/>
                        </a:rPr>
                      </a:br>
                      <a:r>
                        <a:rPr lang="en-US" sz="900">
                          <a:solidFill>
                            <a:srgbClr val="000000"/>
                          </a:solidFill>
                          <a:latin typeface="Arial" panose="020B0604020202020204" pitchFamily="34" charset="0"/>
                          <a:cs typeface="Arial" panose="020B0604020202020204" pitchFamily="34" charset="0"/>
                        </a:rPr>
                        <a:t>productivity </a:t>
                      </a:r>
                    </a:p>
                    <a:p>
                      <a:pPr marL="173736" indent="-173736" algn="l">
                        <a:buClr>
                          <a:srgbClr val="000000"/>
                        </a:buClr>
                        <a:buSzPts val="1200"/>
                        <a:buFont typeface="Graphik"/>
                        <a:buChar char="•"/>
                      </a:pPr>
                      <a:r>
                        <a:rPr lang="en-US" sz="900">
                          <a:solidFill>
                            <a:srgbClr val="000000"/>
                          </a:solidFill>
                          <a:latin typeface="Arial" panose="020B0604020202020204" pitchFamily="34" charset="0"/>
                          <a:cs typeface="Arial" panose="020B0604020202020204" pitchFamily="34" charset="0"/>
                        </a:rPr>
                        <a:t>Reduction in time to full employee productivity</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12700"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 reduction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of technology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duplication </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 of product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portfolio delivered using agile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methodologies </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Process cost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avoidance </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Improvement in capacity utilization </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Reduction in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input costs</a:t>
                      </a:r>
                    </a:p>
                  </a:txBody>
                  <a:tcPr marT="45721" marB="45721">
                    <a:lnL w="3175" cap="flat" cmpd="sng" algn="ctr">
                      <a:solidFill>
                        <a:srgbClr val="6F7878"/>
                      </a:solidFill>
                      <a:prstDash val="solid"/>
                      <a:round/>
                      <a:headEnd type="none" w="med" len="med"/>
                      <a:tailEnd type="none" w="med" len="med"/>
                    </a:lnL>
                    <a:lnR w="3175"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12700" cap="flat" cmpd="sng" algn="ctr">
                      <a:solidFill>
                        <a:srgbClr val="6F7878"/>
                      </a:solidFill>
                      <a:prstDash val="solid"/>
                      <a:round/>
                      <a:headEnd type="none" w="med" len="med"/>
                      <a:tailEnd type="none" w="med" len="med"/>
                    </a:lnB>
                    <a:noFill/>
                  </a:tcPr>
                </a:tc>
                <a:tc>
                  <a:txBody>
                    <a:bodyPr/>
                    <a:lstStyle/>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Premium from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adding digital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capabilities </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Digital customer lifetime value </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Digital wallet share </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Customer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consumption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pattern </a:t>
                      </a:r>
                    </a:p>
                    <a:p>
                      <a:pPr marL="173736" indent="-173736" algn="l">
                        <a:buClr>
                          <a:srgbClr val="000000"/>
                        </a:buClr>
                        <a:buSzPts val="1200"/>
                        <a:buFont typeface="Graphik"/>
                        <a:buChar char="•"/>
                      </a:pPr>
                      <a:r>
                        <a:rPr lang="en-US" sz="900" dirty="0">
                          <a:solidFill>
                            <a:srgbClr val="000000"/>
                          </a:solidFill>
                          <a:latin typeface="Arial" panose="020B0604020202020204" pitchFamily="34" charset="0"/>
                          <a:cs typeface="Arial" panose="020B0604020202020204" pitchFamily="34" charset="0"/>
                        </a:rPr>
                        <a:t>Digitally enabled </a:t>
                      </a:r>
                      <a:r>
                        <a:rPr lang="en-US" sz="900" dirty="0" err="1">
                          <a:solidFill>
                            <a:srgbClr val="000000"/>
                          </a:solidFill>
                          <a:latin typeface="Arial" panose="020B0604020202020204" pitchFamily="34" charset="0"/>
                          <a:cs typeface="Arial" panose="020B0604020202020204" pitchFamily="34" charset="0"/>
                        </a:rPr>
                        <a:t>postpurchase</a:t>
                      </a:r>
                      <a:r>
                        <a:rPr lang="en-US" sz="900" dirty="0">
                          <a:solidFill>
                            <a:srgbClr val="000000"/>
                          </a:solidFill>
                          <a:latin typeface="Arial" panose="020B0604020202020204" pitchFamily="34" charset="0"/>
                          <a:cs typeface="Arial" panose="020B0604020202020204" pitchFamily="34" charset="0"/>
                        </a:rPr>
                        <a:t> </a:t>
                      </a:r>
                      <a:br>
                        <a:rPr lang="en-US" sz="900" dirty="0">
                          <a:solidFill>
                            <a:srgbClr val="000000"/>
                          </a:solidFill>
                          <a:latin typeface="Arial" panose="020B0604020202020204" pitchFamily="34" charset="0"/>
                          <a:cs typeface="Arial" panose="020B0604020202020204" pitchFamily="34" charset="0"/>
                        </a:rPr>
                      </a:br>
                      <a:r>
                        <a:rPr lang="en-US" sz="900" dirty="0">
                          <a:solidFill>
                            <a:srgbClr val="000000"/>
                          </a:solidFill>
                          <a:latin typeface="Arial" panose="020B0604020202020204" pitchFamily="34" charset="0"/>
                          <a:cs typeface="Arial" panose="020B0604020202020204" pitchFamily="34" charset="0"/>
                        </a:rPr>
                        <a:t>revenue</a:t>
                      </a:r>
                    </a:p>
                  </a:txBody>
                  <a:tcPr marT="45721" marB="45721">
                    <a:lnL w="3175" cap="flat" cmpd="sng" algn="ctr">
                      <a:solidFill>
                        <a:srgbClr val="6F7878"/>
                      </a:solidFill>
                      <a:prstDash val="solid"/>
                      <a:round/>
                      <a:headEnd type="none" w="med" len="med"/>
                      <a:tailEnd type="none" w="med" len="med"/>
                    </a:lnL>
                    <a:lnR w="12700" cap="flat" cmpd="sng" algn="ctr">
                      <a:solidFill>
                        <a:srgbClr val="6F7878"/>
                      </a:solidFill>
                      <a:prstDash val="solid"/>
                      <a:round/>
                      <a:headEnd type="none" w="med" len="med"/>
                      <a:tailEnd type="none" w="med" len="med"/>
                    </a:lnR>
                    <a:lnT w="3175" cap="flat" cmpd="sng" algn="ctr">
                      <a:solidFill>
                        <a:srgbClr val="6F7878"/>
                      </a:solidFill>
                      <a:prstDash val="solid"/>
                      <a:round/>
                      <a:headEnd type="none" w="med" len="med"/>
                      <a:tailEnd type="none" w="med" len="med"/>
                    </a:lnT>
                    <a:lnB w="12700" cap="flat" cmpd="sng" algn="ctr">
                      <a:solidFill>
                        <a:srgbClr val="6F7878"/>
                      </a:solidFill>
                      <a:prstDash val="solid"/>
                      <a:round/>
                      <a:headEnd type="none" w="med" len="med"/>
                      <a:tailEnd type="none" w="med" len="med"/>
                    </a:lnB>
                    <a:noFill/>
                  </a:tcPr>
                </a:tc>
                <a:extLst>
                  <a:ext uri="{0D108BD9-81ED-4DB2-BD59-A6C34878D82A}">
                    <a16:rowId xmlns:a16="http://schemas.microsoft.com/office/drawing/2014/main" val="1992636713"/>
                  </a:ext>
                </a:extLst>
              </a:tr>
            </a:tbl>
          </a:graphicData>
        </a:graphic>
      </p:graphicFrame>
      <p:sp>
        <p:nvSpPr>
          <p:cNvPr id="11" name="TextBox 10">
            <a:extLst>
              <a:ext uri="{FF2B5EF4-FFF2-40B4-BE49-F238E27FC236}">
                <a16:creationId xmlns:a16="http://schemas.microsoft.com/office/drawing/2014/main" id="{DB0BCDE4-C039-1F42-A3B1-36918117EC93}"/>
              </a:ext>
            </a:extLst>
          </p:cNvPr>
          <p:cNvSpPr txBox="1"/>
          <p:nvPr/>
        </p:nvSpPr>
        <p:spPr>
          <a:xfrm flipH="1">
            <a:off x="2036702" y="1639335"/>
            <a:ext cx="172247" cy="172245"/>
          </a:xfrm>
          <a:prstGeom prst="ellipse">
            <a:avLst/>
          </a:prstGeom>
          <a:solidFill>
            <a:srgbClr val="002856"/>
          </a:solidFill>
        </p:spPr>
        <p:txBody>
          <a:bodyPr wrap="none" lIns="0" tIns="0" rIns="0" bIns="0" rtlCol="0" anchor="ctr" anchorCtr="1">
            <a:noAutofit/>
          </a:bodyPr>
          <a:lstStyle/>
          <a:p>
            <a:pPr algn="ctr"/>
            <a:r>
              <a:rPr lang="en-US" sz="1001" b="1">
                <a:solidFill>
                  <a:schemeClr val="bg1"/>
                </a:solidFill>
              </a:rPr>
              <a:t>1</a:t>
            </a:r>
          </a:p>
        </p:txBody>
      </p:sp>
      <p:sp>
        <p:nvSpPr>
          <p:cNvPr id="12" name="TextBox 11">
            <a:extLst>
              <a:ext uri="{FF2B5EF4-FFF2-40B4-BE49-F238E27FC236}">
                <a16:creationId xmlns:a16="http://schemas.microsoft.com/office/drawing/2014/main" id="{F5EDEB0F-4F96-3946-86A1-EC2A69D3FE61}"/>
              </a:ext>
            </a:extLst>
          </p:cNvPr>
          <p:cNvSpPr txBox="1"/>
          <p:nvPr/>
        </p:nvSpPr>
        <p:spPr>
          <a:xfrm flipH="1">
            <a:off x="3333695" y="1639335"/>
            <a:ext cx="172247" cy="172245"/>
          </a:xfrm>
          <a:prstGeom prst="ellipse">
            <a:avLst/>
          </a:prstGeom>
          <a:solidFill>
            <a:srgbClr val="002856"/>
          </a:solidFill>
        </p:spPr>
        <p:txBody>
          <a:bodyPr wrap="none" lIns="0" tIns="0" rIns="0" bIns="0" rtlCol="0" anchor="ctr" anchorCtr="1">
            <a:noAutofit/>
          </a:bodyPr>
          <a:lstStyle/>
          <a:p>
            <a:pPr algn="ctr"/>
            <a:r>
              <a:rPr lang="en-US" sz="1001" b="1">
                <a:solidFill>
                  <a:schemeClr val="bg1"/>
                </a:solidFill>
              </a:rPr>
              <a:t>2</a:t>
            </a:r>
          </a:p>
        </p:txBody>
      </p:sp>
      <p:sp>
        <p:nvSpPr>
          <p:cNvPr id="13" name="TextBox 12">
            <a:extLst>
              <a:ext uri="{FF2B5EF4-FFF2-40B4-BE49-F238E27FC236}">
                <a16:creationId xmlns:a16="http://schemas.microsoft.com/office/drawing/2014/main" id="{CC8A320E-C386-7B48-9818-F40CE6BF8965}"/>
              </a:ext>
            </a:extLst>
          </p:cNvPr>
          <p:cNvSpPr txBox="1"/>
          <p:nvPr/>
        </p:nvSpPr>
        <p:spPr>
          <a:xfrm flipH="1">
            <a:off x="4601031" y="1639335"/>
            <a:ext cx="172247" cy="172245"/>
          </a:xfrm>
          <a:prstGeom prst="ellipse">
            <a:avLst/>
          </a:prstGeom>
          <a:solidFill>
            <a:srgbClr val="002856"/>
          </a:solidFill>
        </p:spPr>
        <p:txBody>
          <a:bodyPr wrap="none" lIns="0" tIns="0" rIns="0" bIns="0" rtlCol="0" anchor="ctr" anchorCtr="1">
            <a:noAutofit/>
          </a:bodyPr>
          <a:lstStyle/>
          <a:p>
            <a:pPr algn="ctr"/>
            <a:r>
              <a:rPr lang="en-US" sz="1001" b="1">
                <a:solidFill>
                  <a:schemeClr val="bg1"/>
                </a:solidFill>
              </a:rPr>
              <a:t>3</a:t>
            </a:r>
          </a:p>
        </p:txBody>
      </p:sp>
      <p:sp>
        <p:nvSpPr>
          <p:cNvPr id="14" name="TextBox 13">
            <a:extLst>
              <a:ext uri="{FF2B5EF4-FFF2-40B4-BE49-F238E27FC236}">
                <a16:creationId xmlns:a16="http://schemas.microsoft.com/office/drawing/2014/main" id="{FBC4B73A-61B2-9B48-BEF8-7340CA59FB57}"/>
              </a:ext>
            </a:extLst>
          </p:cNvPr>
          <p:cNvSpPr txBox="1"/>
          <p:nvPr/>
        </p:nvSpPr>
        <p:spPr>
          <a:xfrm flipH="1">
            <a:off x="5895214" y="1639335"/>
            <a:ext cx="172247" cy="172245"/>
          </a:xfrm>
          <a:prstGeom prst="ellipse">
            <a:avLst/>
          </a:prstGeom>
          <a:solidFill>
            <a:srgbClr val="002856"/>
          </a:solidFill>
        </p:spPr>
        <p:txBody>
          <a:bodyPr wrap="none" lIns="0" tIns="0" rIns="0" bIns="0" rtlCol="0" anchor="ctr" anchorCtr="1">
            <a:noAutofit/>
          </a:bodyPr>
          <a:lstStyle/>
          <a:p>
            <a:pPr algn="ctr"/>
            <a:r>
              <a:rPr lang="en-US" sz="1001" b="1">
                <a:solidFill>
                  <a:schemeClr val="bg1"/>
                </a:solidFill>
              </a:rPr>
              <a:t>4</a:t>
            </a:r>
          </a:p>
        </p:txBody>
      </p:sp>
      <p:sp>
        <p:nvSpPr>
          <p:cNvPr id="15" name="TextBox 14">
            <a:extLst>
              <a:ext uri="{FF2B5EF4-FFF2-40B4-BE49-F238E27FC236}">
                <a16:creationId xmlns:a16="http://schemas.microsoft.com/office/drawing/2014/main" id="{136E4F41-92E3-0442-A177-6BCD28CC2038}"/>
              </a:ext>
            </a:extLst>
          </p:cNvPr>
          <p:cNvSpPr txBox="1"/>
          <p:nvPr/>
        </p:nvSpPr>
        <p:spPr>
          <a:xfrm flipH="1">
            <a:off x="7174519" y="1639335"/>
            <a:ext cx="172247" cy="172245"/>
          </a:xfrm>
          <a:prstGeom prst="ellipse">
            <a:avLst/>
          </a:prstGeom>
          <a:solidFill>
            <a:srgbClr val="002856"/>
          </a:solidFill>
        </p:spPr>
        <p:txBody>
          <a:bodyPr wrap="none" lIns="0" tIns="0" rIns="0" bIns="0" rtlCol="0" anchor="ctr" anchorCtr="1">
            <a:noAutofit/>
          </a:bodyPr>
          <a:lstStyle/>
          <a:p>
            <a:pPr algn="ctr"/>
            <a:r>
              <a:rPr lang="en-US" sz="1001" b="1">
                <a:solidFill>
                  <a:schemeClr val="bg1"/>
                </a:solidFill>
              </a:rPr>
              <a:t>5</a:t>
            </a:r>
          </a:p>
        </p:txBody>
      </p:sp>
      <p:sp>
        <p:nvSpPr>
          <p:cNvPr id="16" name="TextBox 15">
            <a:extLst>
              <a:ext uri="{FF2B5EF4-FFF2-40B4-BE49-F238E27FC236}">
                <a16:creationId xmlns:a16="http://schemas.microsoft.com/office/drawing/2014/main" id="{98EC28C7-03B0-4D47-B63C-78286ED68CB0}"/>
              </a:ext>
            </a:extLst>
          </p:cNvPr>
          <p:cNvSpPr txBox="1"/>
          <p:nvPr/>
        </p:nvSpPr>
        <p:spPr>
          <a:xfrm flipH="1">
            <a:off x="8446810" y="1639335"/>
            <a:ext cx="172247" cy="172245"/>
          </a:xfrm>
          <a:prstGeom prst="ellipse">
            <a:avLst/>
          </a:prstGeom>
          <a:solidFill>
            <a:srgbClr val="002856"/>
          </a:solidFill>
        </p:spPr>
        <p:txBody>
          <a:bodyPr wrap="none" lIns="0" tIns="0" rIns="0" bIns="0" rtlCol="0" anchor="ctr" anchorCtr="1">
            <a:noAutofit/>
          </a:bodyPr>
          <a:lstStyle/>
          <a:p>
            <a:pPr algn="ctr"/>
            <a:r>
              <a:rPr lang="en-US" sz="1001" b="1">
                <a:solidFill>
                  <a:schemeClr val="bg1"/>
                </a:solidFill>
              </a:rPr>
              <a:t>6</a:t>
            </a:r>
          </a:p>
        </p:txBody>
      </p:sp>
      <p:sp>
        <p:nvSpPr>
          <p:cNvPr id="17" name="TextBox 16">
            <a:extLst>
              <a:ext uri="{FF2B5EF4-FFF2-40B4-BE49-F238E27FC236}">
                <a16:creationId xmlns:a16="http://schemas.microsoft.com/office/drawing/2014/main" id="{FC596855-C9A5-BD42-BD3E-5A64BCBDCECE}"/>
              </a:ext>
            </a:extLst>
          </p:cNvPr>
          <p:cNvSpPr txBox="1"/>
          <p:nvPr/>
        </p:nvSpPr>
        <p:spPr>
          <a:xfrm flipH="1">
            <a:off x="9728109" y="1639335"/>
            <a:ext cx="172247" cy="172245"/>
          </a:xfrm>
          <a:prstGeom prst="ellipse">
            <a:avLst/>
          </a:prstGeom>
          <a:solidFill>
            <a:srgbClr val="002856"/>
          </a:solidFill>
        </p:spPr>
        <p:txBody>
          <a:bodyPr wrap="none" lIns="0" tIns="0" rIns="0" bIns="0" rtlCol="0" anchor="ctr" anchorCtr="1">
            <a:noAutofit/>
          </a:bodyPr>
          <a:lstStyle/>
          <a:p>
            <a:pPr algn="ctr"/>
            <a:r>
              <a:rPr lang="en-US" sz="1001" b="1">
                <a:solidFill>
                  <a:schemeClr val="bg1"/>
                </a:solidFill>
              </a:rPr>
              <a:t>7</a:t>
            </a:r>
          </a:p>
        </p:txBody>
      </p:sp>
      <p:sp>
        <p:nvSpPr>
          <p:cNvPr id="18" name="TextBox 17">
            <a:extLst>
              <a:ext uri="{FF2B5EF4-FFF2-40B4-BE49-F238E27FC236}">
                <a16:creationId xmlns:a16="http://schemas.microsoft.com/office/drawing/2014/main" id="{424E4ECC-64D1-614D-BCBD-AD32C2872871}"/>
              </a:ext>
            </a:extLst>
          </p:cNvPr>
          <p:cNvSpPr txBox="1"/>
          <p:nvPr/>
        </p:nvSpPr>
        <p:spPr>
          <a:xfrm flipH="1">
            <a:off x="11012307" y="1639335"/>
            <a:ext cx="172247" cy="172245"/>
          </a:xfrm>
          <a:prstGeom prst="ellipse">
            <a:avLst/>
          </a:prstGeom>
          <a:solidFill>
            <a:srgbClr val="002856"/>
          </a:solidFill>
        </p:spPr>
        <p:txBody>
          <a:bodyPr wrap="none" lIns="0" tIns="0" rIns="0" bIns="0" rtlCol="0" anchor="ctr" anchorCtr="1">
            <a:noAutofit/>
          </a:bodyPr>
          <a:lstStyle/>
          <a:p>
            <a:pPr algn="ctr"/>
            <a:r>
              <a:rPr lang="en-US" sz="1001" b="1">
                <a:solidFill>
                  <a:schemeClr val="bg1"/>
                </a:solidFill>
              </a:rPr>
              <a:t>8</a:t>
            </a:r>
          </a:p>
        </p:txBody>
      </p:sp>
      <p:sp>
        <p:nvSpPr>
          <p:cNvPr id="24" name="Freeform: Shape 210">
            <a:extLst>
              <a:ext uri="{FF2B5EF4-FFF2-40B4-BE49-F238E27FC236}">
                <a16:creationId xmlns:a16="http://schemas.microsoft.com/office/drawing/2014/main" id="{6550F4BE-D1A6-A545-AE3A-7AA5487D399C}"/>
              </a:ext>
            </a:extLst>
          </p:cNvPr>
          <p:cNvSpPr/>
          <p:nvPr/>
        </p:nvSpPr>
        <p:spPr>
          <a:xfrm>
            <a:off x="1964465" y="2333320"/>
            <a:ext cx="316721" cy="316721"/>
          </a:xfrm>
          <a:custGeom>
            <a:avLst/>
            <a:gdLst>
              <a:gd name="connsiteX0" fmla="*/ 502444 w 542925"/>
              <a:gd name="connsiteY0" fmla="*/ 207169 h 542925"/>
              <a:gd name="connsiteX1" fmla="*/ 472345 w 542925"/>
              <a:gd name="connsiteY1" fmla="*/ 207169 h 542925"/>
              <a:gd name="connsiteX2" fmla="*/ 461391 w 542925"/>
              <a:gd name="connsiteY2" fmla="*/ 180594 h 542925"/>
              <a:gd name="connsiteX3" fmla="*/ 482632 w 542925"/>
              <a:gd name="connsiteY3" fmla="*/ 159353 h 542925"/>
              <a:gd name="connsiteX4" fmla="*/ 509588 w 542925"/>
              <a:gd name="connsiteY4" fmla="*/ 132398 h 542925"/>
              <a:gd name="connsiteX5" fmla="*/ 482632 w 542925"/>
              <a:gd name="connsiteY5" fmla="*/ 105442 h 542925"/>
              <a:gd name="connsiteX6" fmla="*/ 442246 w 542925"/>
              <a:gd name="connsiteY6" fmla="*/ 65056 h 542925"/>
              <a:gd name="connsiteX7" fmla="*/ 415290 w 542925"/>
              <a:gd name="connsiteY7" fmla="*/ 38100 h 542925"/>
              <a:gd name="connsiteX8" fmla="*/ 388334 w 542925"/>
              <a:gd name="connsiteY8" fmla="*/ 65056 h 542925"/>
              <a:gd name="connsiteX9" fmla="*/ 367094 w 542925"/>
              <a:gd name="connsiteY9" fmla="*/ 86297 h 542925"/>
              <a:gd name="connsiteX10" fmla="*/ 340519 w 542925"/>
              <a:gd name="connsiteY10" fmla="*/ 75343 h 542925"/>
              <a:gd name="connsiteX11" fmla="*/ 340519 w 542925"/>
              <a:gd name="connsiteY11" fmla="*/ 45244 h 542925"/>
              <a:gd name="connsiteX12" fmla="*/ 340519 w 542925"/>
              <a:gd name="connsiteY12" fmla="*/ 7144 h 542925"/>
              <a:gd name="connsiteX13" fmla="*/ 302419 w 542925"/>
              <a:gd name="connsiteY13" fmla="*/ 7144 h 542925"/>
              <a:gd name="connsiteX14" fmla="*/ 245269 w 542925"/>
              <a:gd name="connsiteY14" fmla="*/ 7144 h 542925"/>
              <a:gd name="connsiteX15" fmla="*/ 207169 w 542925"/>
              <a:gd name="connsiteY15" fmla="*/ 7144 h 542925"/>
              <a:gd name="connsiteX16" fmla="*/ 207169 w 542925"/>
              <a:gd name="connsiteY16" fmla="*/ 45244 h 542925"/>
              <a:gd name="connsiteX17" fmla="*/ 207169 w 542925"/>
              <a:gd name="connsiteY17" fmla="*/ 75343 h 542925"/>
              <a:gd name="connsiteX18" fmla="*/ 180594 w 542925"/>
              <a:gd name="connsiteY18" fmla="*/ 86297 h 542925"/>
              <a:gd name="connsiteX19" fmla="*/ 159353 w 542925"/>
              <a:gd name="connsiteY19" fmla="*/ 65056 h 542925"/>
              <a:gd name="connsiteX20" fmla="*/ 132398 w 542925"/>
              <a:gd name="connsiteY20" fmla="*/ 38100 h 542925"/>
              <a:gd name="connsiteX21" fmla="*/ 105442 w 542925"/>
              <a:gd name="connsiteY21" fmla="*/ 65056 h 542925"/>
              <a:gd name="connsiteX22" fmla="*/ 65056 w 542925"/>
              <a:gd name="connsiteY22" fmla="*/ 105442 h 542925"/>
              <a:gd name="connsiteX23" fmla="*/ 38100 w 542925"/>
              <a:gd name="connsiteY23" fmla="*/ 132398 h 542925"/>
              <a:gd name="connsiteX24" fmla="*/ 65056 w 542925"/>
              <a:gd name="connsiteY24" fmla="*/ 159353 h 542925"/>
              <a:gd name="connsiteX25" fmla="*/ 86297 w 542925"/>
              <a:gd name="connsiteY25" fmla="*/ 180594 h 542925"/>
              <a:gd name="connsiteX26" fmla="*/ 75343 w 542925"/>
              <a:gd name="connsiteY26" fmla="*/ 207169 h 542925"/>
              <a:gd name="connsiteX27" fmla="*/ 45244 w 542925"/>
              <a:gd name="connsiteY27" fmla="*/ 207169 h 542925"/>
              <a:gd name="connsiteX28" fmla="*/ 7144 w 542925"/>
              <a:gd name="connsiteY28" fmla="*/ 207169 h 542925"/>
              <a:gd name="connsiteX29" fmla="*/ 7144 w 542925"/>
              <a:gd name="connsiteY29" fmla="*/ 245269 h 542925"/>
              <a:gd name="connsiteX30" fmla="*/ 7144 w 542925"/>
              <a:gd name="connsiteY30" fmla="*/ 302419 h 542925"/>
              <a:gd name="connsiteX31" fmla="*/ 7144 w 542925"/>
              <a:gd name="connsiteY31" fmla="*/ 340519 h 542925"/>
              <a:gd name="connsiteX32" fmla="*/ 45244 w 542925"/>
              <a:gd name="connsiteY32" fmla="*/ 340519 h 542925"/>
              <a:gd name="connsiteX33" fmla="*/ 75343 w 542925"/>
              <a:gd name="connsiteY33" fmla="*/ 340519 h 542925"/>
              <a:gd name="connsiteX34" fmla="*/ 86297 w 542925"/>
              <a:gd name="connsiteY34" fmla="*/ 367094 h 542925"/>
              <a:gd name="connsiteX35" fmla="*/ 65056 w 542925"/>
              <a:gd name="connsiteY35" fmla="*/ 388334 h 542925"/>
              <a:gd name="connsiteX36" fmla="*/ 38100 w 542925"/>
              <a:gd name="connsiteY36" fmla="*/ 415290 h 542925"/>
              <a:gd name="connsiteX37" fmla="*/ 65056 w 542925"/>
              <a:gd name="connsiteY37" fmla="*/ 442246 h 542925"/>
              <a:gd name="connsiteX38" fmla="*/ 105442 w 542925"/>
              <a:gd name="connsiteY38" fmla="*/ 482632 h 542925"/>
              <a:gd name="connsiteX39" fmla="*/ 132398 w 542925"/>
              <a:gd name="connsiteY39" fmla="*/ 509588 h 542925"/>
              <a:gd name="connsiteX40" fmla="*/ 159353 w 542925"/>
              <a:gd name="connsiteY40" fmla="*/ 482632 h 542925"/>
              <a:gd name="connsiteX41" fmla="*/ 180594 w 542925"/>
              <a:gd name="connsiteY41" fmla="*/ 461391 h 542925"/>
              <a:gd name="connsiteX42" fmla="*/ 207169 w 542925"/>
              <a:gd name="connsiteY42" fmla="*/ 472345 h 542925"/>
              <a:gd name="connsiteX43" fmla="*/ 207169 w 542925"/>
              <a:gd name="connsiteY43" fmla="*/ 502444 h 542925"/>
              <a:gd name="connsiteX44" fmla="*/ 207169 w 542925"/>
              <a:gd name="connsiteY44" fmla="*/ 540544 h 542925"/>
              <a:gd name="connsiteX45" fmla="*/ 245269 w 542925"/>
              <a:gd name="connsiteY45" fmla="*/ 540544 h 542925"/>
              <a:gd name="connsiteX46" fmla="*/ 302419 w 542925"/>
              <a:gd name="connsiteY46" fmla="*/ 540544 h 542925"/>
              <a:gd name="connsiteX47" fmla="*/ 340519 w 542925"/>
              <a:gd name="connsiteY47" fmla="*/ 540544 h 542925"/>
              <a:gd name="connsiteX48" fmla="*/ 340519 w 542925"/>
              <a:gd name="connsiteY48" fmla="*/ 502444 h 542925"/>
              <a:gd name="connsiteX49" fmla="*/ 340519 w 542925"/>
              <a:gd name="connsiteY49" fmla="*/ 472345 h 542925"/>
              <a:gd name="connsiteX50" fmla="*/ 367094 w 542925"/>
              <a:gd name="connsiteY50" fmla="*/ 461391 h 542925"/>
              <a:gd name="connsiteX51" fmla="*/ 388334 w 542925"/>
              <a:gd name="connsiteY51" fmla="*/ 482632 h 542925"/>
              <a:gd name="connsiteX52" fmla="*/ 415290 w 542925"/>
              <a:gd name="connsiteY52" fmla="*/ 509588 h 542925"/>
              <a:gd name="connsiteX53" fmla="*/ 442246 w 542925"/>
              <a:gd name="connsiteY53" fmla="*/ 482632 h 542925"/>
              <a:gd name="connsiteX54" fmla="*/ 482632 w 542925"/>
              <a:gd name="connsiteY54" fmla="*/ 442246 h 542925"/>
              <a:gd name="connsiteX55" fmla="*/ 509588 w 542925"/>
              <a:gd name="connsiteY55" fmla="*/ 415290 h 542925"/>
              <a:gd name="connsiteX56" fmla="*/ 482632 w 542925"/>
              <a:gd name="connsiteY56" fmla="*/ 388334 h 542925"/>
              <a:gd name="connsiteX57" fmla="*/ 461391 w 542925"/>
              <a:gd name="connsiteY57" fmla="*/ 367094 h 542925"/>
              <a:gd name="connsiteX58" fmla="*/ 472345 w 542925"/>
              <a:gd name="connsiteY58" fmla="*/ 340519 h 542925"/>
              <a:gd name="connsiteX59" fmla="*/ 502444 w 542925"/>
              <a:gd name="connsiteY59" fmla="*/ 340519 h 542925"/>
              <a:gd name="connsiteX60" fmla="*/ 540544 w 542925"/>
              <a:gd name="connsiteY60" fmla="*/ 340519 h 542925"/>
              <a:gd name="connsiteX61" fmla="*/ 540544 w 542925"/>
              <a:gd name="connsiteY61" fmla="*/ 302419 h 542925"/>
              <a:gd name="connsiteX62" fmla="*/ 540544 w 542925"/>
              <a:gd name="connsiteY62" fmla="*/ 245269 h 542925"/>
              <a:gd name="connsiteX63" fmla="*/ 540544 w 542925"/>
              <a:gd name="connsiteY63" fmla="*/ 207169 h 542925"/>
              <a:gd name="connsiteX64" fmla="*/ 502444 w 542925"/>
              <a:gd name="connsiteY64" fmla="*/ 207169 h 542925"/>
              <a:gd name="connsiteX65" fmla="*/ 502444 w 542925"/>
              <a:gd name="connsiteY65" fmla="*/ 302419 h 542925"/>
              <a:gd name="connsiteX66" fmla="*/ 442722 w 542925"/>
              <a:gd name="connsiteY66" fmla="*/ 302419 h 542925"/>
              <a:gd name="connsiteX67" fmla="*/ 413480 w 542925"/>
              <a:gd name="connsiteY67" fmla="*/ 373094 h 542925"/>
              <a:gd name="connsiteX68" fmla="*/ 455676 w 542925"/>
              <a:gd name="connsiteY68" fmla="*/ 415290 h 542925"/>
              <a:gd name="connsiteX69" fmla="*/ 415290 w 542925"/>
              <a:gd name="connsiteY69" fmla="*/ 455676 h 542925"/>
              <a:gd name="connsiteX70" fmla="*/ 373094 w 542925"/>
              <a:gd name="connsiteY70" fmla="*/ 413480 h 542925"/>
              <a:gd name="connsiteX71" fmla="*/ 302419 w 542925"/>
              <a:gd name="connsiteY71" fmla="*/ 442722 h 542925"/>
              <a:gd name="connsiteX72" fmla="*/ 302419 w 542925"/>
              <a:gd name="connsiteY72" fmla="*/ 502444 h 542925"/>
              <a:gd name="connsiteX73" fmla="*/ 245269 w 542925"/>
              <a:gd name="connsiteY73" fmla="*/ 502444 h 542925"/>
              <a:gd name="connsiteX74" fmla="*/ 245269 w 542925"/>
              <a:gd name="connsiteY74" fmla="*/ 442722 h 542925"/>
              <a:gd name="connsiteX75" fmla="*/ 174593 w 542925"/>
              <a:gd name="connsiteY75" fmla="*/ 413480 h 542925"/>
              <a:gd name="connsiteX76" fmla="*/ 132398 w 542925"/>
              <a:gd name="connsiteY76" fmla="*/ 455676 h 542925"/>
              <a:gd name="connsiteX77" fmla="*/ 92012 w 542925"/>
              <a:gd name="connsiteY77" fmla="*/ 415290 h 542925"/>
              <a:gd name="connsiteX78" fmla="*/ 134207 w 542925"/>
              <a:gd name="connsiteY78" fmla="*/ 373094 h 542925"/>
              <a:gd name="connsiteX79" fmla="*/ 104966 w 542925"/>
              <a:gd name="connsiteY79" fmla="*/ 302419 h 542925"/>
              <a:gd name="connsiteX80" fmla="*/ 45244 w 542925"/>
              <a:gd name="connsiteY80" fmla="*/ 302419 h 542925"/>
              <a:gd name="connsiteX81" fmla="*/ 45244 w 542925"/>
              <a:gd name="connsiteY81" fmla="*/ 245269 h 542925"/>
              <a:gd name="connsiteX82" fmla="*/ 104966 w 542925"/>
              <a:gd name="connsiteY82" fmla="*/ 245269 h 542925"/>
              <a:gd name="connsiteX83" fmla="*/ 134207 w 542925"/>
              <a:gd name="connsiteY83" fmla="*/ 174593 h 542925"/>
              <a:gd name="connsiteX84" fmla="*/ 92012 w 542925"/>
              <a:gd name="connsiteY84" fmla="*/ 132398 h 542925"/>
              <a:gd name="connsiteX85" fmla="*/ 132398 w 542925"/>
              <a:gd name="connsiteY85" fmla="*/ 92012 h 542925"/>
              <a:gd name="connsiteX86" fmla="*/ 174593 w 542925"/>
              <a:gd name="connsiteY86" fmla="*/ 134207 h 542925"/>
              <a:gd name="connsiteX87" fmla="*/ 245269 w 542925"/>
              <a:gd name="connsiteY87" fmla="*/ 104966 h 542925"/>
              <a:gd name="connsiteX88" fmla="*/ 245269 w 542925"/>
              <a:gd name="connsiteY88" fmla="*/ 45244 h 542925"/>
              <a:gd name="connsiteX89" fmla="*/ 302419 w 542925"/>
              <a:gd name="connsiteY89" fmla="*/ 45244 h 542925"/>
              <a:gd name="connsiteX90" fmla="*/ 302419 w 542925"/>
              <a:gd name="connsiteY90" fmla="*/ 104966 h 542925"/>
              <a:gd name="connsiteX91" fmla="*/ 373094 w 542925"/>
              <a:gd name="connsiteY91" fmla="*/ 134207 h 542925"/>
              <a:gd name="connsiteX92" fmla="*/ 415290 w 542925"/>
              <a:gd name="connsiteY92" fmla="*/ 92012 h 542925"/>
              <a:gd name="connsiteX93" fmla="*/ 455676 w 542925"/>
              <a:gd name="connsiteY93" fmla="*/ 132398 h 542925"/>
              <a:gd name="connsiteX94" fmla="*/ 413480 w 542925"/>
              <a:gd name="connsiteY94" fmla="*/ 174593 h 542925"/>
              <a:gd name="connsiteX95" fmla="*/ 442722 w 542925"/>
              <a:gd name="connsiteY95" fmla="*/ 245269 h 542925"/>
              <a:gd name="connsiteX96" fmla="*/ 502444 w 542925"/>
              <a:gd name="connsiteY96" fmla="*/ 245269 h 542925"/>
              <a:gd name="connsiteX97" fmla="*/ 502444 w 542925"/>
              <a:gd name="connsiteY97" fmla="*/ 302419 h 542925"/>
              <a:gd name="connsiteX98" fmla="*/ 273844 w 542925"/>
              <a:gd name="connsiteY98" fmla="*/ 150019 h 542925"/>
              <a:gd name="connsiteX99" fmla="*/ 150019 w 542925"/>
              <a:gd name="connsiteY99" fmla="*/ 273844 h 542925"/>
              <a:gd name="connsiteX100" fmla="*/ 273844 w 542925"/>
              <a:gd name="connsiteY100" fmla="*/ 397669 h 542925"/>
              <a:gd name="connsiteX101" fmla="*/ 397669 w 542925"/>
              <a:gd name="connsiteY101" fmla="*/ 273844 h 542925"/>
              <a:gd name="connsiteX102" fmla="*/ 273844 w 542925"/>
              <a:gd name="connsiteY102" fmla="*/ 150019 h 542925"/>
              <a:gd name="connsiteX103" fmla="*/ 273844 w 542925"/>
              <a:gd name="connsiteY103" fmla="*/ 359569 h 542925"/>
              <a:gd name="connsiteX104" fmla="*/ 188119 w 542925"/>
              <a:gd name="connsiteY104" fmla="*/ 273844 h 542925"/>
              <a:gd name="connsiteX105" fmla="*/ 273844 w 542925"/>
              <a:gd name="connsiteY105" fmla="*/ 188119 h 542925"/>
              <a:gd name="connsiteX106" fmla="*/ 359569 w 542925"/>
              <a:gd name="connsiteY106" fmla="*/ 273844 h 542925"/>
              <a:gd name="connsiteX107" fmla="*/ 273844 w 542925"/>
              <a:gd name="connsiteY107" fmla="*/ 359569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542925" h="542925">
                <a:moveTo>
                  <a:pt x="502444" y="207169"/>
                </a:moveTo>
                <a:lnTo>
                  <a:pt x="472345" y="207169"/>
                </a:lnTo>
                <a:cubicBezTo>
                  <a:pt x="469297" y="198025"/>
                  <a:pt x="465677" y="189167"/>
                  <a:pt x="461391" y="180594"/>
                </a:cubicBezTo>
                <a:lnTo>
                  <a:pt x="482632" y="159353"/>
                </a:lnTo>
                <a:lnTo>
                  <a:pt x="509588" y="132398"/>
                </a:lnTo>
                <a:lnTo>
                  <a:pt x="482632" y="105442"/>
                </a:lnTo>
                <a:lnTo>
                  <a:pt x="442246" y="65056"/>
                </a:lnTo>
                <a:lnTo>
                  <a:pt x="415290" y="38100"/>
                </a:lnTo>
                <a:lnTo>
                  <a:pt x="388334" y="65056"/>
                </a:lnTo>
                <a:lnTo>
                  <a:pt x="367094" y="86297"/>
                </a:lnTo>
                <a:cubicBezTo>
                  <a:pt x="358521" y="82010"/>
                  <a:pt x="349663" y="78391"/>
                  <a:pt x="340519" y="75343"/>
                </a:cubicBezTo>
                <a:lnTo>
                  <a:pt x="340519" y="45244"/>
                </a:lnTo>
                <a:lnTo>
                  <a:pt x="340519" y="7144"/>
                </a:lnTo>
                <a:lnTo>
                  <a:pt x="302419" y="7144"/>
                </a:lnTo>
                <a:lnTo>
                  <a:pt x="245269" y="7144"/>
                </a:lnTo>
                <a:lnTo>
                  <a:pt x="207169" y="7144"/>
                </a:lnTo>
                <a:lnTo>
                  <a:pt x="207169" y="45244"/>
                </a:lnTo>
                <a:lnTo>
                  <a:pt x="207169" y="75343"/>
                </a:lnTo>
                <a:cubicBezTo>
                  <a:pt x="198025" y="78391"/>
                  <a:pt x="189167" y="82010"/>
                  <a:pt x="180594" y="86297"/>
                </a:cubicBezTo>
                <a:lnTo>
                  <a:pt x="159353" y="65056"/>
                </a:lnTo>
                <a:lnTo>
                  <a:pt x="132398" y="38100"/>
                </a:lnTo>
                <a:lnTo>
                  <a:pt x="105442" y="65056"/>
                </a:lnTo>
                <a:lnTo>
                  <a:pt x="65056" y="105442"/>
                </a:lnTo>
                <a:lnTo>
                  <a:pt x="38100" y="132398"/>
                </a:lnTo>
                <a:lnTo>
                  <a:pt x="65056" y="159353"/>
                </a:lnTo>
                <a:lnTo>
                  <a:pt x="86297" y="180594"/>
                </a:lnTo>
                <a:cubicBezTo>
                  <a:pt x="82010" y="189167"/>
                  <a:pt x="78391" y="198025"/>
                  <a:pt x="75343" y="207169"/>
                </a:cubicBezTo>
                <a:lnTo>
                  <a:pt x="45244" y="207169"/>
                </a:lnTo>
                <a:lnTo>
                  <a:pt x="7144" y="207169"/>
                </a:lnTo>
                <a:lnTo>
                  <a:pt x="7144" y="245269"/>
                </a:lnTo>
                <a:lnTo>
                  <a:pt x="7144" y="302419"/>
                </a:lnTo>
                <a:lnTo>
                  <a:pt x="7144" y="340519"/>
                </a:lnTo>
                <a:lnTo>
                  <a:pt x="45244" y="340519"/>
                </a:lnTo>
                <a:lnTo>
                  <a:pt x="75343" y="340519"/>
                </a:lnTo>
                <a:cubicBezTo>
                  <a:pt x="78391" y="349663"/>
                  <a:pt x="82010" y="358521"/>
                  <a:pt x="86297" y="367094"/>
                </a:cubicBezTo>
                <a:lnTo>
                  <a:pt x="65056" y="388334"/>
                </a:lnTo>
                <a:lnTo>
                  <a:pt x="38100" y="415290"/>
                </a:lnTo>
                <a:lnTo>
                  <a:pt x="65056" y="442246"/>
                </a:lnTo>
                <a:lnTo>
                  <a:pt x="105442" y="482632"/>
                </a:lnTo>
                <a:lnTo>
                  <a:pt x="132398" y="509588"/>
                </a:lnTo>
                <a:lnTo>
                  <a:pt x="159353" y="482632"/>
                </a:lnTo>
                <a:lnTo>
                  <a:pt x="180594" y="461391"/>
                </a:lnTo>
                <a:cubicBezTo>
                  <a:pt x="189167" y="465677"/>
                  <a:pt x="198025" y="469297"/>
                  <a:pt x="207169" y="472345"/>
                </a:cubicBezTo>
                <a:lnTo>
                  <a:pt x="207169" y="502444"/>
                </a:lnTo>
                <a:lnTo>
                  <a:pt x="207169" y="540544"/>
                </a:lnTo>
                <a:lnTo>
                  <a:pt x="245269" y="540544"/>
                </a:lnTo>
                <a:lnTo>
                  <a:pt x="302419" y="540544"/>
                </a:lnTo>
                <a:lnTo>
                  <a:pt x="340519" y="540544"/>
                </a:lnTo>
                <a:lnTo>
                  <a:pt x="340519" y="502444"/>
                </a:lnTo>
                <a:lnTo>
                  <a:pt x="340519" y="472345"/>
                </a:lnTo>
                <a:cubicBezTo>
                  <a:pt x="349663" y="469297"/>
                  <a:pt x="358521" y="465677"/>
                  <a:pt x="367094" y="461391"/>
                </a:cubicBezTo>
                <a:lnTo>
                  <a:pt x="388334" y="482632"/>
                </a:lnTo>
                <a:lnTo>
                  <a:pt x="415290" y="509588"/>
                </a:lnTo>
                <a:lnTo>
                  <a:pt x="442246" y="482632"/>
                </a:lnTo>
                <a:lnTo>
                  <a:pt x="482632" y="442246"/>
                </a:lnTo>
                <a:lnTo>
                  <a:pt x="509588" y="415290"/>
                </a:lnTo>
                <a:lnTo>
                  <a:pt x="482632" y="388334"/>
                </a:lnTo>
                <a:lnTo>
                  <a:pt x="461391" y="367094"/>
                </a:lnTo>
                <a:cubicBezTo>
                  <a:pt x="465677" y="358521"/>
                  <a:pt x="469297" y="349663"/>
                  <a:pt x="472345" y="340519"/>
                </a:cubicBezTo>
                <a:lnTo>
                  <a:pt x="502444" y="340519"/>
                </a:lnTo>
                <a:lnTo>
                  <a:pt x="540544" y="340519"/>
                </a:lnTo>
                <a:lnTo>
                  <a:pt x="540544" y="302419"/>
                </a:lnTo>
                <a:lnTo>
                  <a:pt x="540544" y="245269"/>
                </a:lnTo>
                <a:lnTo>
                  <a:pt x="540544" y="207169"/>
                </a:lnTo>
                <a:lnTo>
                  <a:pt x="502444" y="207169"/>
                </a:lnTo>
                <a:close/>
                <a:moveTo>
                  <a:pt x="502444" y="302419"/>
                </a:moveTo>
                <a:lnTo>
                  <a:pt x="442722" y="302419"/>
                </a:lnTo>
                <a:cubicBezTo>
                  <a:pt x="438341" y="328422"/>
                  <a:pt x="428149" y="352425"/>
                  <a:pt x="413480" y="373094"/>
                </a:cubicBezTo>
                <a:lnTo>
                  <a:pt x="455676" y="415290"/>
                </a:lnTo>
                <a:lnTo>
                  <a:pt x="415290" y="455676"/>
                </a:lnTo>
                <a:lnTo>
                  <a:pt x="373094" y="413480"/>
                </a:lnTo>
                <a:cubicBezTo>
                  <a:pt x="352425" y="428149"/>
                  <a:pt x="328422" y="438341"/>
                  <a:pt x="302419" y="442722"/>
                </a:cubicBezTo>
                <a:lnTo>
                  <a:pt x="302419" y="502444"/>
                </a:lnTo>
                <a:lnTo>
                  <a:pt x="245269" y="502444"/>
                </a:lnTo>
                <a:lnTo>
                  <a:pt x="245269" y="442722"/>
                </a:lnTo>
                <a:cubicBezTo>
                  <a:pt x="219266" y="438341"/>
                  <a:pt x="195263" y="428149"/>
                  <a:pt x="174593" y="413480"/>
                </a:cubicBezTo>
                <a:lnTo>
                  <a:pt x="132398" y="455676"/>
                </a:lnTo>
                <a:lnTo>
                  <a:pt x="92012" y="415290"/>
                </a:lnTo>
                <a:lnTo>
                  <a:pt x="134207" y="373094"/>
                </a:lnTo>
                <a:cubicBezTo>
                  <a:pt x="119539" y="352425"/>
                  <a:pt x="109347" y="328422"/>
                  <a:pt x="104966" y="302419"/>
                </a:cubicBezTo>
                <a:lnTo>
                  <a:pt x="45244" y="302419"/>
                </a:lnTo>
                <a:lnTo>
                  <a:pt x="45244" y="245269"/>
                </a:lnTo>
                <a:lnTo>
                  <a:pt x="104966" y="245269"/>
                </a:lnTo>
                <a:cubicBezTo>
                  <a:pt x="109347" y="219266"/>
                  <a:pt x="119539" y="195263"/>
                  <a:pt x="134207" y="174593"/>
                </a:cubicBezTo>
                <a:lnTo>
                  <a:pt x="92012" y="132398"/>
                </a:lnTo>
                <a:lnTo>
                  <a:pt x="132398" y="92012"/>
                </a:lnTo>
                <a:lnTo>
                  <a:pt x="174593" y="134207"/>
                </a:lnTo>
                <a:cubicBezTo>
                  <a:pt x="195263" y="119539"/>
                  <a:pt x="219266" y="109347"/>
                  <a:pt x="245269" y="104966"/>
                </a:cubicBezTo>
                <a:lnTo>
                  <a:pt x="245269" y="45244"/>
                </a:lnTo>
                <a:lnTo>
                  <a:pt x="302419" y="45244"/>
                </a:lnTo>
                <a:lnTo>
                  <a:pt x="302419" y="104966"/>
                </a:lnTo>
                <a:cubicBezTo>
                  <a:pt x="328422" y="109347"/>
                  <a:pt x="352425" y="119539"/>
                  <a:pt x="373094" y="134207"/>
                </a:cubicBezTo>
                <a:lnTo>
                  <a:pt x="415290" y="92012"/>
                </a:lnTo>
                <a:lnTo>
                  <a:pt x="455676" y="132398"/>
                </a:lnTo>
                <a:lnTo>
                  <a:pt x="413480" y="174593"/>
                </a:lnTo>
                <a:cubicBezTo>
                  <a:pt x="428149" y="195263"/>
                  <a:pt x="438341" y="219266"/>
                  <a:pt x="442722" y="245269"/>
                </a:cubicBezTo>
                <a:lnTo>
                  <a:pt x="502444" y="245269"/>
                </a:lnTo>
                <a:lnTo>
                  <a:pt x="502444" y="302419"/>
                </a:lnTo>
                <a:close/>
                <a:moveTo>
                  <a:pt x="273844" y="150019"/>
                </a:moveTo>
                <a:cubicBezTo>
                  <a:pt x="205550" y="150019"/>
                  <a:pt x="150019" y="205550"/>
                  <a:pt x="150019" y="273844"/>
                </a:cubicBezTo>
                <a:cubicBezTo>
                  <a:pt x="150019" y="342138"/>
                  <a:pt x="205550" y="397669"/>
                  <a:pt x="273844" y="397669"/>
                </a:cubicBezTo>
                <a:cubicBezTo>
                  <a:pt x="342138" y="397669"/>
                  <a:pt x="397669" y="342138"/>
                  <a:pt x="397669" y="273844"/>
                </a:cubicBezTo>
                <a:cubicBezTo>
                  <a:pt x="397669" y="205550"/>
                  <a:pt x="342138" y="150019"/>
                  <a:pt x="273844" y="150019"/>
                </a:cubicBezTo>
                <a:close/>
                <a:moveTo>
                  <a:pt x="273844" y="359569"/>
                </a:moveTo>
                <a:cubicBezTo>
                  <a:pt x="226505" y="359569"/>
                  <a:pt x="188119" y="321183"/>
                  <a:pt x="188119" y="273844"/>
                </a:cubicBezTo>
                <a:cubicBezTo>
                  <a:pt x="188119" y="226505"/>
                  <a:pt x="226505" y="188119"/>
                  <a:pt x="273844" y="188119"/>
                </a:cubicBezTo>
                <a:cubicBezTo>
                  <a:pt x="321183" y="188119"/>
                  <a:pt x="359569" y="226505"/>
                  <a:pt x="359569" y="273844"/>
                </a:cubicBezTo>
                <a:cubicBezTo>
                  <a:pt x="359569" y="321183"/>
                  <a:pt x="321183" y="359569"/>
                  <a:pt x="273844" y="359569"/>
                </a:cubicBezTo>
                <a:close/>
              </a:path>
            </a:pathLst>
          </a:custGeom>
          <a:solidFill>
            <a:srgbClr val="002856"/>
          </a:solidFill>
          <a:ln w="9525" cap="flat">
            <a:noFill/>
            <a:prstDash val="solid"/>
            <a:miter/>
          </a:ln>
        </p:spPr>
        <p:txBody>
          <a:bodyPr rtlCol="0" anchor="ctr"/>
          <a:lstStyle/>
          <a:p>
            <a:endParaRPr lang="en-US" sz="1801"/>
          </a:p>
        </p:txBody>
      </p:sp>
      <p:sp>
        <p:nvSpPr>
          <p:cNvPr id="26" name="Freeform: Shape 173">
            <a:extLst>
              <a:ext uri="{FF2B5EF4-FFF2-40B4-BE49-F238E27FC236}">
                <a16:creationId xmlns:a16="http://schemas.microsoft.com/office/drawing/2014/main" id="{E4266432-69CB-0443-ABFE-015425FA16F5}"/>
              </a:ext>
            </a:extLst>
          </p:cNvPr>
          <p:cNvSpPr/>
          <p:nvPr/>
        </p:nvSpPr>
        <p:spPr>
          <a:xfrm>
            <a:off x="3272574" y="2352763"/>
            <a:ext cx="294495" cy="277828"/>
          </a:xfrm>
          <a:custGeom>
            <a:avLst/>
            <a:gdLst>
              <a:gd name="connsiteX0" fmla="*/ 504444 w 504825"/>
              <a:gd name="connsiteY0" fmla="*/ 25457 h 476250"/>
              <a:gd name="connsiteX1" fmla="*/ 503872 w 504825"/>
              <a:gd name="connsiteY1" fmla="*/ 7740 h 476250"/>
              <a:gd name="connsiteX2" fmla="*/ 486061 w 504825"/>
              <a:gd name="connsiteY2" fmla="*/ 7169 h 476250"/>
              <a:gd name="connsiteX3" fmla="*/ 252317 w 504825"/>
              <a:gd name="connsiteY3" fmla="*/ 111086 h 476250"/>
              <a:gd name="connsiteX4" fmla="*/ 235458 w 504825"/>
              <a:gd name="connsiteY4" fmla="*/ 128803 h 476250"/>
              <a:gd name="connsiteX5" fmla="*/ 133540 w 504825"/>
              <a:gd name="connsiteY5" fmla="*/ 135566 h 476250"/>
              <a:gd name="connsiteX6" fmla="*/ 61150 w 504825"/>
              <a:gd name="connsiteY6" fmla="*/ 207956 h 476250"/>
              <a:gd name="connsiteX7" fmla="*/ 125539 w 504825"/>
              <a:gd name="connsiteY7" fmla="*/ 272345 h 476250"/>
              <a:gd name="connsiteX8" fmla="*/ 112490 w 504825"/>
              <a:gd name="connsiteY8" fmla="*/ 291871 h 476250"/>
              <a:gd name="connsiteX9" fmla="*/ 104108 w 504825"/>
              <a:gd name="connsiteY9" fmla="*/ 304825 h 476250"/>
              <a:gd name="connsiteX10" fmla="*/ 206692 w 504825"/>
              <a:gd name="connsiteY10" fmla="*/ 407409 h 476250"/>
              <a:gd name="connsiteX11" fmla="*/ 219646 w 504825"/>
              <a:gd name="connsiteY11" fmla="*/ 399027 h 476250"/>
              <a:gd name="connsiteX12" fmla="*/ 239173 w 504825"/>
              <a:gd name="connsiteY12" fmla="*/ 385978 h 476250"/>
              <a:gd name="connsiteX13" fmla="*/ 303562 w 504825"/>
              <a:gd name="connsiteY13" fmla="*/ 450367 h 476250"/>
              <a:gd name="connsiteX14" fmla="*/ 375952 w 504825"/>
              <a:gd name="connsiteY14" fmla="*/ 377977 h 476250"/>
              <a:gd name="connsiteX15" fmla="*/ 382714 w 504825"/>
              <a:gd name="connsiteY15" fmla="*/ 276059 h 476250"/>
              <a:gd name="connsiteX16" fmla="*/ 400431 w 504825"/>
              <a:gd name="connsiteY16" fmla="*/ 259200 h 476250"/>
              <a:gd name="connsiteX17" fmla="*/ 504444 w 504825"/>
              <a:gd name="connsiteY17" fmla="*/ 25457 h 476250"/>
              <a:gd name="connsiteX18" fmla="*/ 373571 w 504825"/>
              <a:gd name="connsiteY18" fmla="*/ 232244 h 476250"/>
              <a:gd name="connsiteX19" fmla="*/ 364046 w 504825"/>
              <a:gd name="connsiteY19" fmla="*/ 241484 h 476250"/>
              <a:gd name="connsiteX20" fmla="*/ 335471 w 504825"/>
              <a:gd name="connsiteY20" fmla="*/ 266820 h 476250"/>
              <a:gd name="connsiteX21" fmla="*/ 243649 w 504825"/>
              <a:gd name="connsiteY21" fmla="*/ 336638 h 476250"/>
              <a:gd name="connsiteX22" fmla="*/ 211741 w 504825"/>
              <a:gd name="connsiteY22" fmla="*/ 358546 h 476250"/>
              <a:gd name="connsiteX23" fmla="*/ 152971 w 504825"/>
              <a:gd name="connsiteY23" fmla="*/ 299777 h 476250"/>
              <a:gd name="connsiteX24" fmla="*/ 174879 w 504825"/>
              <a:gd name="connsiteY24" fmla="*/ 267868 h 476250"/>
              <a:gd name="connsiteX25" fmla="*/ 244697 w 504825"/>
              <a:gd name="connsiteY25" fmla="*/ 176047 h 476250"/>
              <a:gd name="connsiteX26" fmla="*/ 270034 w 504825"/>
              <a:gd name="connsiteY26" fmla="*/ 147472 h 476250"/>
              <a:gd name="connsiteX27" fmla="*/ 279273 w 504825"/>
              <a:gd name="connsiteY27" fmla="*/ 137947 h 476250"/>
              <a:gd name="connsiteX28" fmla="*/ 465296 w 504825"/>
              <a:gd name="connsiteY28" fmla="*/ 46316 h 476250"/>
              <a:gd name="connsiteX29" fmla="*/ 373571 w 504825"/>
              <a:gd name="connsiteY29" fmla="*/ 232244 h 476250"/>
              <a:gd name="connsiteX30" fmla="*/ 114967 w 504825"/>
              <a:gd name="connsiteY30" fmla="*/ 207956 h 476250"/>
              <a:gd name="connsiteX31" fmla="*/ 150304 w 504825"/>
              <a:gd name="connsiteY31" fmla="*/ 172618 h 476250"/>
              <a:gd name="connsiteX32" fmla="*/ 200977 w 504825"/>
              <a:gd name="connsiteY32" fmla="*/ 169284 h 476250"/>
              <a:gd name="connsiteX33" fmla="*/ 147447 w 504825"/>
              <a:gd name="connsiteY33" fmla="*/ 240531 h 476250"/>
              <a:gd name="connsiteX34" fmla="*/ 114967 w 504825"/>
              <a:gd name="connsiteY34" fmla="*/ 207956 h 476250"/>
              <a:gd name="connsiteX35" fmla="*/ 338899 w 504825"/>
              <a:gd name="connsiteY35" fmla="*/ 361213 h 476250"/>
              <a:gd name="connsiteX36" fmla="*/ 303562 w 504825"/>
              <a:gd name="connsiteY36" fmla="*/ 396551 h 476250"/>
              <a:gd name="connsiteX37" fmla="*/ 270986 w 504825"/>
              <a:gd name="connsiteY37" fmla="*/ 363975 h 476250"/>
              <a:gd name="connsiteX38" fmla="*/ 342233 w 504825"/>
              <a:gd name="connsiteY38" fmla="*/ 310445 h 476250"/>
              <a:gd name="connsiteX39" fmla="*/ 338899 w 504825"/>
              <a:gd name="connsiteY39" fmla="*/ 361213 h 476250"/>
              <a:gd name="connsiteX40" fmla="*/ 401098 w 504825"/>
              <a:gd name="connsiteY40" fmla="*/ 138518 h 476250"/>
              <a:gd name="connsiteX41" fmla="*/ 372999 w 504825"/>
              <a:gd name="connsiteY41" fmla="*/ 166617 h 476250"/>
              <a:gd name="connsiteX42" fmla="*/ 344900 w 504825"/>
              <a:gd name="connsiteY42" fmla="*/ 138518 h 476250"/>
              <a:gd name="connsiteX43" fmla="*/ 372999 w 504825"/>
              <a:gd name="connsiteY43" fmla="*/ 110420 h 476250"/>
              <a:gd name="connsiteX44" fmla="*/ 401098 w 504825"/>
              <a:gd name="connsiteY44" fmla="*/ 138518 h 476250"/>
              <a:gd name="connsiteX45" fmla="*/ 114871 w 504825"/>
              <a:gd name="connsiteY45" fmla="*/ 369690 h 476250"/>
              <a:gd name="connsiteX46" fmla="*/ 34099 w 504825"/>
              <a:gd name="connsiteY46" fmla="*/ 450557 h 476250"/>
              <a:gd name="connsiteX47" fmla="*/ 7144 w 504825"/>
              <a:gd name="connsiteY47" fmla="*/ 423602 h 476250"/>
              <a:gd name="connsiteX48" fmla="*/ 87916 w 504825"/>
              <a:gd name="connsiteY48" fmla="*/ 342734 h 476250"/>
              <a:gd name="connsiteX49" fmla="*/ 101346 w 504825"/>
              <a:gd name="connsiteY49" fmla="*/ 356165 h 476250"/>
              <a:gd name="connsiteX50" fmla="*/ 114871 w 504825"/>
              <a:gd name="connsiteY50" fmla="*/ 369690 h 476250"/>
              <a:gd name="connsiteX51" fmla="*/ 141827 w 504825"/>
              <a:gd name="connsiteY51" fmla="*/ 396551 h 476250"/>
              <a:gd name="connsiteX52" fmla="*/ 168783 w 504825"/>
              <a:gd name="connsiteY52" fmla="*/ 423506 h 476250"/>
              <a:gd name="connsiteX53" fmla="*/ 114871 w 504825"/>
              <a:gd name="connsiteY53" fmla="*/ 477418 h 476250"/>
              <a:gd name="connsiteX54" fmla="*/ 87916 w 504825"/>
              <a:gd name="connsiteY54" fmla="*/ 450462 h 476250"/>
              <a:gd name="connsiteX55" fmla="*/ 141827 w 504825"/>
              <a:gd name="connsiteY55" fmla="*/ 396551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476250">
                <a:moveTo>
                  <a:pt x="504444" y="25457"/>
                </a:moveTo>
                <a:lnTo>
                  <a:pt x="503872" y="7740"/>
                </a:lnTo>
                <a:lnTo>
                  <a:pt x="486061" y="7169"/>
                </a:lnTo>
                <a:cubicBezTo>
                  <a:pt x="481013" y="7073"/>
                  <a:pt x="359378" y="4025"/>
                  <a:pt x="252317" y="111086"/>
                </a:cubicBezTo>
                <a:cubicBezTo>
                  <a:pt x="246697" y="116706"/>
                  <a:pt x="241078" y="122612"/>
                  <a:pt x="235458" y="128803"/>
                </a:cubicBezTo>
                <a:lnTo>
                  <a:pt x="133540" y="135566"/>
                </a:lnTo>
                <a:lnTo>
                  <a:pt x="61150" y="207956"/>
                </a:lnTo>
                <a:lnTo>
                  <a:pt x="125539" y="272345"/>
                </a:lnTo>
                <a:cubicBezTo>
                  <a:pt x="118015" y="283489"/>
                  <a:pt x="113252" y="290823"/>
                  <a:pt x="112490" y="291871"/>
                </a:cubicBezTo>
                <a:lnTo>
                  <a:pt x="104108" y="304825"/>
                </a:lnTo>
                <a:lnTo>
                  <a:pt x="206692" y="407409"/>
                </a:lnTo>
                <a:lnTo>
                  <a:pt x="219646" y="399027"/>
                </a:lnTo>
                <a:cubicBezTo>
                  <a:pt x="220789" y="398265"/>
                  <a:pt x="228029" y="393598"/>
                  <a:pt x="239173" y="385978"/>
                </a:cubicBezTo>
                <a:lnTo>
                  <a:pt x="303562" y="450367"/>
                </a:lnTo>
                <a:lnTo>
                  <a:pt x="375952" y="377977"/>
                </a:lnTo>
                <a:lnTo>
                  <a:pt x="382714" y="276059"/>
                </a:lnTo>
                <a:cubicBezTo>
                  <a:pt x="388906" y="270440"/>
                  <a:pt x="394906" y="264725"/>
                  <a:pt x="400431" y="259200"/>
                </a:cubicBezTo>
                <a:cubicBezTo>
                  <a:pt x="507492" y="152139"/>
                  <a:pt x="504539" y="30600"/>
                  <a:pt x="504444" y="25457"/>
                </a:cubicBezTo>
                <a:close/>
                <a:moveTo>
                  <a:pt x="373571" y="232244"/>
                </a:moveTo>
                <a:cubicBezTo>
                  <a:pt x="370522" y="235292"/>
                  <a:pt x="367284" y="238436"/>
                  <a:pt x="364046" y="241484"/>
                </a:cubicBezTo>
                <a:cubicBezTo>
                  <a:pt x="355187" y="249866"/>
                  <a:pt x="345472" y="258343"/>
                  <a:pt x="335471" y="266820"/>
                </a:cubicBezTo>
                <a:cubicBezTo>
                  <a:pt x="304705" y="292728"/>
                  <a:pt x="270224" y="317969"/>
                  <a:pt x="243649" y="336638"/>
                </a:cubicBezTo>
                <a:cubicBezTo>
                  <a:pt x="230696" y="345782"/>
                  <a:pt x="219646" y="353307"/>
                  <a:pt x="211741" y="358546"/>
                </a:cubicBezTo>
                <a:lnTo>
                  <a:pt x="152971" y="299777"/>
                </a:lnTo>
                <a:cubicBezTo>
                  <a:pt x="158305" y="291871"/>
                  <a:pt x="165830" y="280822"/>
                  <a:pt x="174879" y="267868"/>
                </a:cubicBezTo>
                <a:cubicBezTo>
                  <a:pt x="193548" y="241293"/>
                  <a:pt x="218789" y="206908"/>
                  <a:pt x="244697" y="176047"/>
                </a:cubicBezTo>
                <a:cubicBezTo>
                  <a:pt x="253174" y="166046"/>
                  <a:pt x="261652" y="156330"/>
                  <a:pt x="270034" y="147472"/>
                </a:cubicBezTo>
                <a:cubicBezTo>
                  <a:pt x="273177" y="144138"/>
                  <a:pt x="276225" y="140995"/>
                  <a:pt x="279273" y="137947"/>
                </a:cubicBezTo>
                <a:cubicBezTo>
                  <a:pt x="350234" y="66986"/>
                  <a:pt x="429387" y="50222"/>
                  <a:pt x="465296" y="46316"/>
                </a:cubicBezTo>
                <a:cubicBezTo>
                  <a:pt x="461391" y="82130"/>
                  <a:pt x="444817" y="160902"/>
                  <a:pt x="373571" y="232244"/>
                </a:cubicBezTo>
                <a:close/>
                <a:moveTo>
                  <a:pt x="114967" y="207956"/>
                </a:moveTo>
                <a:lnTo>
                  <a:pt x="150304" y="172618"/>
                </a:lnTo>
                <a:lnTo>
                  <a:pt x="200977" y="169284"/>
                </a:lnTo>
                <a:cubicBezTo>
                  <a:pt x="181165" y="193954"/>
                  <a:pt x="162496" y="219290"/>
                  <a:pt x="147447" y="240531"/>
                </a:cubicBezTo>
                <a:lnTo>
                  <a:pt x="114967" y="207956"/>
                </a:lnTo>
                <a:close/>
                <a:moveTo>
                  <a:pt x="338899" y="361213"/>
                </a:moveTo>
                <a:lnTo>
                  <a:pt x="303562" y="396551"/>
                </a:lnTo>
                <a:lnTo>
                  <a:pt x="270986" y="363975"/>
                </a:lnTo>
                <a:cubicBezTo>
                  <a:pt x="292227" y="348926"/>
                  <a:pt x="317563" y="330352"/>
                  <a:pt x="342233" y="310445"/>
                </a:cubicBezTo>
                <a:lnTo>
                  <a:pt x="338899" y="361213"/>
                </a:lnTo>
                <a:close/>
                <a:moveTo>
                  <a:pt x="401098" y="138518"/>
                </a:moveTo>
                <a:cubicBezTo>
                  <a:pt x="401098" y="154044"/>
                  <a:pt x="388525" y="166617"/>
                  <a:pt x="372999" y="166617"/>
                </a:cubicBezTo>
                <a:cubicBezTo>
                  <a:pt x="357473" y="166617"/>
                  <a:pt x="344900" y="154044"/>
                  <a:pt x="344900" y="138518"/>
                </a:cubicBezTo>
                <a:cubicBezTo>
                  <a:pt x="344900" y="122993"/>
                  <a:pt x="357473" y="110420"/>
                  <a:pt x="372999" y="110420"/>
                </a:cubicBezTo>
                <a:cubicBezTo>
                  <a:pt x="388525" y="110420"/>
                  <a:pt x="401098" y="122993"/>
                  <a:pt x="401098" y="138518"/>
                </a:cubicBezTo>
                <a:close/>
                <a:moveTo>
                  <a:pt x="114871" y="369690"/>
                </a:moveTo>
                <a:lnTo>
                  <a:pt x="34099" y="450557"/>
                </a:lnTo>
                <a:lnTo>
                  <a:pt x="7144" y="423602"/>
                </a:lnTo>
                <a:lnTo>
                  <a:pt x="87916" y="342734"/>
                </a:lnTo>
                <a:lnTo>
                  <a:pt x="101346" y="356165"/>
                </a:lnTo>
                <a:lnTo>
                  <a:pt x="114871" y="369690"/>
                </a:lnTo>
                <a:close/>
                <a:moveTo>
                  <a:pt x="141827" y="396551"/>
                </a:moveTo>
                <a:lnTo>
                  <a:pt x="168783" y="423506"/>
                </a:lnTo>
                <a:lnTo>
                  <a:pt x="114871" y="477418"/>
                </a:lnTo>
                <a:lnTo>
                  <a:pt x="87916" y="450462"/>
                </a:lnTo>
                <a:lnTo>
                  <a:pt x="141827" y="396551"/>
                </a:lnTo>
                <a:close/>
              </a:path>
            </a:pathLst>
          </a:custGeom>
          <a:solidFill>
            <a:srgbClr val="002856"/>
          </a:solidFill>
          <a:ln w="9525" cap="flat">
            <a:noFill/>
            <a:prstDash val="solid"/>
            <a:miter/>
          </a:ln>
        </p:spPr>
        <p:txBody>
          <a:bodyPr rtlCol="0" anchor="ctr"/>
          <a:lstStyle/>
          <a:p>
            <a:endParaRPr lang="en-US" sz="1801"/>
          </a:p>
        </p:txBody>
      </p:sp>
      <p:sp>
        <p:nvSpPr>
          <p:cNvPr id="27" name="Freeform: Shape 219">
            <a:extLst>
              <a:ext uri="{FF2B5EF4-FFF2-40B4-BE49-F238E27FC236}">
                <a16:creationId xmlns:a16="http://schemas.microsoft.com/office/drawing/2014/main" id="{7A8EA0B5-5DE1-164B-8F8F-EE256BC2C32D}"/>
              </a:ext>
            </a:extLst>
          </p:cNvPr>
          <p:cNvSpPr/>
          <p:nvPr/>
        </p:nvSpPr>
        <p:spPr>
          <a:xfrm>
            <a:off x="4523235" y="2374993"/>
            <a:ext cx="327835" cy="233375"/>
          </a:xfrm>
          <a:custGeom>
            <a:avLst/>
            <a:gdLst>
              <a:gd name="connsiteX0" fmla="*/ 511969 w 561975"/>
              <a:gd name="connsiteY0" fmla="*/ 73819 h 400050"/>
              <a:gd name="connsiteX1" fmla="*/ 559594 w 561975"/>
              <a:gd name="connsiteY1" fmla="*/ 73819 h 400050"/>
              <a:gd name="connsiteX2" fmla="*/ 559594 w 561975"/>
              <a:gd name="connsiteY2" fmla="*/ 35719 h 400050"/>
              <a:gd name="connsiteX3" fmla="*/ 473869 w 561975"/>
              <a:gd name="connsiteY3" fmla="*/ 35719 h 400050"/>
              <a:gd name="connsiteX4" fmla="*/ 473869 w 561975"/>
              <a:gd name="connsiteY4" fmla="*/ 64770 h 400050"/>
              <a:gd name="connsiteX5" fmla="*/ 382429 w 561975"/>
              <a:gd name="connsiteY5" fmla="*/ 26670 h 400050"/>
              <a:gd name="connsiteX6" fmla="*/ 292513 w 561975"/>
              <a:gd name="connsiteY6" fmla="*/ 26670 h 400050"/>
              <a:gd name="connsiteX7" fmla="*/ 247364 w 561975"/>
              <a:gd name="connsiteY7" fmla="*/ 45244 h 400050"/>
              <a:gd name="connsiteX8" fmla="*/ 92869 w 561975"/>
              <a:gd name="connsiteY8" fmla="*/ 45244 h 400050"/>
              <a:gd name="connsiteX9" fmla="*/ 92869 w 561975"/>
              <a:gd name="connsiteY9" fmla="*/ 7144 h 400050"/>
              <a:gd name="connsiteX10" fmla="*/ 7144 w 561975"/>
              <a:gd name="connsiteY10" fmla="*/ 7144 h 400050"/>
              <a:gd name="connsiteX11" fmla="*/ 7144 w 561975"/>
              <a:gd name="connsiteY11" fmla="*/ 45244 h 400050"/>
              <a:gd name="connsiteX12" fmla="*/ 54769 w 561975"/>
              <a:gd name="connsiteY12" fmla="*/ 45244 h 400050"/>
              <a:gd name="connsiteX13" fmla="*/ 54769 w 561975"/>
              <a:gd name="connsiteY13" fmla="*/ 264319 h 400050"/>
              <a:gd name="connsiteX14" fmla="*/ 7144 w 561975"/>
              <a:gd name="connsiteY14" fmla="*/ 264319 h 400050"/>
              <a:gd name="connsiteX15" fmla="*/ 7144 w 561975"/>
              <a:gd name="connsiteY15" fmla="*/ 302419 h 400050"/>
              <a:gd name="connsiteX16" fmla="*/ 92869 w 561975"/>
              <a:gd name="connsiteY16" fmla="*/ 302419 h 400050"/>
              <a:gd name="connsiteX17" fmla="*/ 92869 w 561975"/>
              <a:gd name="connsiteY17" fmla="*/ 273844 h 400050"/>
              <a:gd name="connsiteX18" fmla="*/ 110966 w 561975"/>
              <a:gd name="connsiteY18" fmla="*/ 273844 h 400050"/>
              <a:gd name="connsiteX19" fmla="*/ 162592 w 561975"/>
              <a:gd name="connsiteY19" fmla="*/ 354997 h 400050"/>
              <a:gd name="connsiteX20" fmla="*/ 195167 w 561975"/>
              <a:gd name="connsiteY20" fmla="*/ 384429 h 400050"/>
              <a:gd name="connsiteX21" fmla="*/ 231934 w 561975"/>
              <a:gd name="connsiteY21" fmla="*/ 393097 h 400050"/>
              <a:gd name="connsiteX22" fmla="*/ 255651 w 561975"/>
              <a:gd name="connsiteY22" fmla="*/ 389573 h 400050"/>
              <a:gd name="connsiteX23" fmla="*/ 381381 w 561975"/>
              <a:gd name="connsiteY23" fmla="*/ 351854 h 400050"/>
              <a:gd name="connsiteX24" fmla="*/ 446532 w 561975"/>
              <a:gd name="connsiteY24" fmla="*/ 302800 h 400050"/>
              <a:gd name="connsiteX25" fmla="*/ 473869 w 561975"/>
              <a:gd name="connsiteY25" fmla="*/ 302800 h 400050"/>
              <a:gd name="connsiteX26" fmla="*/ 473869 w 561975"/>
              <a:gd name="connsiteY26" fmla="*/ 330899 h 400050"/>
              <a:gd name="connsiteX27" fmla="*/ 559594 w 561975"/>
              <a:gd name="connsiteY27" fmla="*/ 330899 h 400050"/>
              <a:gd name="connsiteX28" fmla="*/ 559594 w 561975"/>
              <a:gd name="connsiteY28" fmla="*/ 292799 h 400050"/>
              <a:gd name="connsiteX29" fmla="*/ 511969 w 561975"/>
              <a:gd name="connsiteY29" fmla="*/ 292799 h 400050"/>
              <a:gd name="connsiteX30" fmla="*/ 511969 w 561975"/>
              <a:gd name="connsiteY30" fmla="*/ 80582 h 400050"/>
              <a:gd name="connsiteX31" fmla="*/ 511969 w 561975"/>
              <a:gd name="connsiteY31" fmla="*/ 73819 h 400050"/>
              <a:gd name="connsiteX32" fmla="*/ 370427 w 561975"/>
              <a:gd name="connsiteY32" fmla="*/ 315468 h 400050"/>
              <a:gd name="connsiteX33" fmla="*/ 244697 w 561975"/>
              <a:gd name="connsiteY33" fmla="*/ 353187 h 400050"/>
              <a:gd name="connsiteX34" fmla="*/ 212217 w 561975"/>
              <a:gd name="connsiteY34" fmla="*/ 350425 h 400050"/>
              <a:gd name="connsiteX35" fmla="*/ 194691 w 561975"/>
              <a:gd name="connsiteY35" fmla="*/ 334613 h 400050"/>
              <a:gd name="connsiteX36" fmla="*/ 131826 w 561975"/>
              <a:gd name="connsiteY36" fmla="*/ 235839 h 400050"/>
              <a:gd name="connsiteX37" fmla="*/ 92869 w 561975"/>
              <a:gd name="connsiteY37" fmla="*/ 235839 h 400050"/>
              <a:gd name="connsiteX38" fmla="*/ 92869 w 561975"/>
              <a:gd name="connsiteY38" fmla="*/ 83439 h 400050"/>
              <a:gd name="connsiteX39" fmla="*/ 209264 w 561975"/>
              <a:gd name="connsiteY39" fmla="*/ 83439 h 400050"/>
              <a:gd name="connsiteX40" fmla="*/ 132683 w 561975"/>
              <a:gd name="connsiteY40" fmla="*/ 160020 h 400050"/>
              <a:gd name="connsiteX41" fmla="*/ 156020 w 561975"/>
              <a:gd name="connsiteY41" fmla="*/ 183547 h 400050"/>
              <a:gd name="connsiteX42" fmla="*/ 216694 w 561975"/>
              <a:gd name="connsiteY42" fmla="*/ 208883 h 400050"/>
              <a:gd name="connsiteX43" fmla="*/ 216694 w 561975"/>
              <a:gd name="connsiteY43" fmla="*/ 208883 h 400050"/>
              <a:gd name="connsiteX44" fmla="*/ 277368 w 561975"/>
              <a:gd name="connsiteY44" fmla="*/ 183642 h 400050"/>
              <a:gd name="connsiteX45" fmla="*/ 300800 w 561975"/>
              <a:gd name="connsiteY45" fmla="*/ 160115 h 400050"/>
              <a:gd name="connsiteX46" fmla="*/ 330327 w 561975"/>
              <a:gd name="connsiteY46" fmla="*/ 160115 h 400050"/>
              <a:gd name="connsiteX47" fmla="*/ 413099 w 561975"/>
              <a:gd name="connsiteY47" fmla="*/ 284321 h 400050"/>
              <a:gd name="connsiteX48" fmla="*/ 370427 w 561975"/>
              <a:gd name="connsiteY48" fmla="*/ 315468 h 400050"/>
              <a:gd name="connsiteX49" fmla="*/ 445961 w 561975"/>
              <a:gd name="connsiteY49" fmla="*/ 264795 h 400050"/>
              <a:gd name="connsiteX50" fmla="*/ 350711 w 561975"/>
              <a:gd name="connsiteY50" fmla="*/ 121920 h 400050"/>
              <a:gd name="connsiteX51" fmla="*/ 284988 w 561975"/>
              <a:gd name="connsiteY51" fmla="*/ 121920 h 400050"/>
              <a:gd name="connsiteX52" fmla="*/ 250412 w 561975"/>
              <a:gd name="connsiteY52" fmla="*/ 156686 h 400050"/>
              <a:gd name="connsiteX53" fmla="*/ 216789 w 561975"/>
              <a:gd name="connsiteY53" fmla="*/ 170688 h 400050"/>
              <a:gd name="connsiteX54" fmla="*/ 216789 w 561975"/>
              <a:gd name="connsiteY54" fmla="*/ 170688 h 400050"/>
              <a:gd name="connsiteX55" fmla="*/ 186690 w 561975"/>
              <a:gd name="connsiteY55" fmla="*/ 159925 h 400050"/>
              <a:gd name="connsiteX56" fmla="*/ 274225 w 561975"/>
              <a:gd name="connsiteY56" fmla="*/ 72390 h 400050"/>
              <a:gd name="connsiteX57" fmla="*/ 292608 w 561975"/>
              <a:gd name="connsiteY57" fmla="*/ 64770 h 400050"/>
              <a:gd name="connsiteX58" fmla="*/ 374904 w 561975"/>
              <a:gd name="connsiteY58" fmla="*/ 64770 h 400050"/>
              <a:gd name="connsiteX59" fmla="*/ 473964 w 561975"/>
              <a:gd name="connsiteY59" fmla="*/ 106013 h 400050"/>
              <a:gd name="connsiteX60" fmla="*/ 473964 w 561975"/>
              <a:gd name="connsiteY60" fmla="*/ 264795 h 400050"/>
              <a:gd name="connsiteX61" fmla="*/ 445961 w 561975"/>
              <a:gd name="connsiteY61" fmla="*/ 26479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61975" h="400050">
                <a:moveTo>
                  <a:pt x="511969" y="73819"/>
                </a:moveTo>
                <a:lnTo>
                  <a:pt x="559594" y="73819"/>
                </a:lnTo>
                <a:lnTo>
                  <a:pt x="559594" y="35719"/>
                </a:lnTo>
                <a:lnTo>
                  <a:pt x="473869" y="35719"/>
                </a:lnTo>
                <a:lnTo>
                  <a:pt x="473869" y="64770"/>
                </a:lnTo>
                <a:lnTo>
                  <a:pt x="382429" y="26670"/>
                </a:lnTo>
                <a:lnTo>
                  <a:pt x="292513" y="26670"/>
                </a:lnTo>
                <a:cubicBezTo>
                  <a:pt x="275463" y="26670"/>
                  <a:pt x="259461" y="33242"/>
                  <a:pt x="247364" y="45244"/>
                </a:cubicBezTo>
                <a:lnTo>
                  <a:pt x="92869" y="45244"/>
                </a:lnTo>
                <a:lnTo>
                  <a:pt x="92869" y="7144"/>
                </a:lnTo>
                <a:lnTo>
                  <a:pt x="7144" y="7144"/>
                </a:lnTo>
                <a:lnTo>
                  <a:pt x="7144" y="45244"/>
                </a:lnTo>
                <a:lnTo>
                  <a:pt x="54769" y="45244"/>
                </a:lnTo>
                <a:lnTo>
                  <a:pt x="54769" y="264319"/>
                </a:lnTo>
                <a:lnTo>
                  <a:pt x="7144" y="264319"/>
                </a:lnTo>
                <a:lnTo>
                  <a:pt x="7144" y="302419"/>
                </a:lnTo>
                <a:lnTo>
                  <a:pt x="92869" y="302419"/>
                </a:lnTo>
                <a:lnTo>
                  <a:pt x="92869" y="273844"/>
                </a:lnTo>
                <a:lnTo>
                  <a:pt x="110966" y="273844"/>
                </a:lnTo>
                <a:lnTo>
                  <a:pt x="162592" y="354997"/>
                </a:lnTo>
                <a:cubicBezTo>
                  <a:pt x="170593" y="367570"/>
                  <a:pt x="181833" y="377762"/>
                  <a:pt x="195167" y="384429"/>
                </a:cubicBezTo>
                <a:cubicBezTo>
                  <a:pt x="206693" y="390239"/>
                  <a:pt x="219266" y="393097"/>
                  <a:pt x="231934" y="393097"/>
                </a:cubicBezTo>
                <a:cubicBezTo>
                  <a:pt x="239839" y="393097"/>
                  <a:pt x="247841" y="391954"/>
                  <a:pt x="255651" y="389573"/>
                </a:cubicBezTo>
                <a:lnTo>
                  <a:pt x="381381" y="351854"/>
                </a:lnTo>
                <a:cubicBezTo>
                  <a:pt x="408241" y="343757"/>
                  <a:pt x="431387" y="326136"/>
                  <a:pt x="446532" y="302800"/>
                </a:cubicBezTo>
                <a:lnTo>
                  <a:pt x="473869" y="302800"/>
                </a:lnTo>
                <a:lnTo>
                  <a:pt x="473869" y="330899"/>
                </a:lnTo>
                <a:lnTo>
                  <a:pt x="559594" y="330899"/>
                </a:lnTo>
                <a:lnTo>
                  <a:pt x="559594" y="292799"/>
                </a:lnTo>
                <a:lnTo>
                  <a:pt x="511969" y="292799"/>
                </a:lnTo>
                <a:lnTo>
                  <a:pt x="511969" y="80582"/>
                </a:lnTo>
                <a:lnTo>
                  <a:pt x="511969" y="73819"/>
                </a:lnTo>
                <a:close/>
                <a:moveTo>
                  <a:pt x="370427" y="315468"/>
                </a:moveTo>
                <a:lnTo>
                  <a:pt x="244697" y="353187"/>
                </a:lnTo>
                <a:cubicBezTo>
                  <a:pt x="233839" y="356426"/>
                  <a:pt x="222314" y="355473"/>
                  <a:pt x="212217" y="350425"/>
                </a:cubicBezTo>
                <a:cubicBezTo>
                  <a:pt x="205074" y="346805"/>
                  <a:pt x="198977" y="341376"/>
                  <a:pt x="194691" y="334613"/>
                </a:cubicBezTo>
                <a:lnTo>
                  <a:pt x="131826" y="235839"/>
                </a:lnTo>
                <a:lnTo>
                  <a:pt x="92869" y="235839"/>
                </a:lnTo>
                <a:lnTo>
                  <a:pt x="92869" y="83439"/>
                </a:lnTo>
                <a:lnTo>
                  <a:pt x="209264" y="83439"/>
                </a:lnTo>
                <a:lnTo>
                  <a:pt x="132683" y="160020"/>
                </a:lnTo>
                <a:lnTo>
                  <a:pt x="156020" y="183547"/>
                </a:lnTo>
                <a:cubicBezTo>
                  <a:pt x="172212" y="199835"/>
                  <a:pt x="193739" y="208788"/>
                  <a:pt x="216694" y="208883"/>
                </a:cubicBezTo>
                <a:cubicBezTo>
                  <a:pt x="216694" y="208883"/>
                  <a:pt x="216694" y="208883"/>
                  <a:pt x="216694" y="208883"/>
                </a:cubicBezTo>
                <a:cubicBezTo>
                  <a:pt x="239649" y="208883"/>
                  <a:pt x="261175" y="199930"/>
                  <a:pt x="277368" y="183642"/>
                </a:cubicBezTo>
                <a:lnTo>
                  <a:pt x="300800" y="160115"/>
                </a:lnTo>
                <a:lnTo>
                  <a:pt x="330327" y="160115"/>
                </a:lnTo>
                <a:lnTo>
                  <a:pt x="413099" y="284321"/>
                </a:lnTo>
                <a:cubicBezTo>
                  <a:pt x="402907" y="298990"/>
                  <a:pt x="387858" y="310229"/>
                  <a:pt x="370427" y="315468"/>
                </a:cubicBezTo>
                <a:close/>
                <a:moveTo>
                  <a:pt x="445961" y="264795"/>
                </a:moveTo>
                <a:lnTo>
                  <a:pt x="350711" y="121920"/>
                </a:lnTo>
                <a:lnTo>
                  <a:pt x="284988" y="121920"/>
                </a:lnTo>
                <a:lnTo>
                  <a:pt x="250412" y="156686"/>
                </a:lnTo>
                <a:cubicBezTo>
                  <a:pt x="241459" y="165735"/>
                  <a:pt x="229458" y="170688"/>
                  <a:pt x="216789" y="170688"/>
                </a:cubicBezTo>
                <a:cubicBezTo>
                  <a:pt x="216789" y="170688"/>
                  <a:pt x="216789" y="170688"/>
                  <a:pt x="216789" y="170688"/>
                </a:cubicBezTo>
                <a:cubicBezTo>
                  <a:pt x="205645" y="170688"/>
                  <a:pt x="195167" y="166878"/>
                  <a:pt x="186690" y="159925"/>
                </a:cubicBezTo>
                <a:lnTo>
                  <a:pt x="274225" y="72390"/>
                </a:lnTo>
                <a:cubicBezTo>
                  <a:pt x="279082" y="67532"/>
                  <a:pt x="285655" y="64770"/>
                  <a:pt x="292608" y="64770"/>
                </a:cubicBezTo>
                <a:lnTo>
                  <a:pt x="374904" y="64770"/>
                </a:lnTo>
                <a:lnTo>
                  <a:pt x="473964" y="106013"/>
                </a:lnTo>
                <a:lnTo>
                  <a:pt x="473964" y="264795"/>
                </a:lnTo>
                <a:lnTo>
                  <a:pt x="445961" y="264795"/>
                </a:lnTo>
                <a:close/>
              </a:path>
            </a:pathLst>
          </a:custGeom>
          <a:solidFill>
            <a:srgbClr val="002856"/>
          </a:solidFill>
          <a:ln w="9525" cap="flat">
            <a:noFill/>
            <a:prstDash val="solid"/>
            <a:miter/>
          </a:ln>
        </p:spPr>
        <p:txBody>
          <a:bodyPr rtlCol="0" anchor="ctr"/>
          <a:lstStyle/>
          <a:p>
            <a:endParaRPr lang="en-US" sz="1801"/>
          </a:p>
        </p:txBody>
      </p:sp>
      <p:sp>
        <p:nvSpPr>
          <p:cNvPr id="28" name="Freeform: Shape 218">
            <a:extLst>
              <a:ext uri="{FF2B5EF4-FFF2-40B4-BE49-F238E27FC236}">
                <a16:creationId xmlns:a16="http://schemas.microsoft.com/office/drawing/2014/main" id="{F48ECF9B-0845-7E48-AFF9-88CA4B615351}"/>
              </a:ext>
            </a:extLst>
          </p:cNvPr>
          <p:cNvSpPr/>
          <p:nvPr/>
        </p:nvSpPr>
        <p:spPr>
          <a:xfrm>
            <a:off x="5817415" y="2338877"/>
            <a:ext cx="327835" cy="305609"/>
          </a:xfrm>
          <a:custGeom>
            <a:avLst/>
            <a:gdLst>
              <a:gd name="connsiteX0" fmla="*/ 111824 w 561975"/>
              <a:gd name="connsiteY0" fmla="*/ 381953 h 523875"/>
              <a:gd name="connsiteX1" fmla="*/ 159639 w 561975"/>
              <a:gd name="connsiteY1" fmla="*/ 428911 h 523875"/>
              <a:gd name="connsiteX2" fmla="*/ 182975 w 561975"/>
              <a:gd name="connsiteY2" fmla="*/ 405098 h 523875"/>
              <a:gd name="connsiteX3" fmla="*/ 95060 w 561975"/>
              <a:gd name="connsiteY3" fmla="*/ 318897 h 523875"/>
              <a:gd name="connsiteX4" fmla="*/ 7144 w 561975"/>
              <a:gd name="connsiteY4" fmla="*/ 405098 h 523875"/>
              <a:gd name="connsiteX5" fmla="*/ 30480 w 561975"/>
              <a:gd name="connsiteY5" fmla="*/ 428911 h 523875"/>
              <a:gd name="connsiteX6" fmla="*/ 78296 w 561975"/>
              <a:gd name="connsiteY6" fmla="*/ 381953 h 523875"/>
              <a:gd name="connsiteX7" fmla="*/ 78296 w 561975"/>
              <a:gd name="connsiteY7" fmla="*/ 516636 h 523875"/>
              <a:gd name="connsiteX8" fmla="*/ 266415 w 561975"/>
              <a:gd name="connsiteY8" fmla="*/ 516636 h 523875"/>
              <a:gd name="connsiteX9" fmla="*/ 266415 w 561975"/>
              <a:gd name="connsiteY9" fmla="*/ 483299 h 523875"/>
              <a:gd name="connsiteX10" fmla="*/ 111633 w 561975"/>
              <a:gd name="connsiteY10" fmla="*/ 483299 h 523875"/>
              <a:gd name="connsiteX11" fmla="*/ 111633 w 561975"/>
              <a:gd name="connsiteY11" fmla="*/ 381953 h 523875"/>
              <a:gd name="connsiteX12" fmla="*/ 95155 w 561975"/>
              <a:gd name="connsiteY12" fmla="*/ 365665 h 523875"/>
              <a:gd name="connsiteX13" fmla="*/ 96203 w 561975"/>
              <a:gd name="connsiteY13" fmla="*/ 366713 h 523875"/>
              <a:gd name="connsiteX14" fmla="*/ 94107 w 561975"/>
              <a:gd name="connsiteY14" fmla="*/ 366713 h 523875"/>
              <a:gd name="connsiteX15" fmla="*/ 95155 w 561975"/>
              <a:gd name="connsiteY15" fmla="*/ 365665 h 523875"/>
              <a:gd name="connsiteX16" fmla="*/ 73724 w 561975"/>
              <a:gd name="connsiteY16" fmla="*/ 194786 h 523875"/>
              <a:gd name="connsiteX17" fmla="*/ 230886 w 561975"/>
              <a:gd name="connsiteY17" fmla="*/ 194786 h 523875"/>
              <a:gd name="connsiteX18" fmla="*/ 230886 w 561975"/>
              <a:gd name="connsiteY18" fmla="*/ 281940 h 523875"/>
              <a:gd name="connsiteX19" fmla="*/ 264224 w 561975"/>
              <a:gd name="connsiteY19" fmla="*/ 281940 h 523875"/>
              <a:gd name="connsiteX20" fmla="*/ 264224 w 561975"/>
              <a:gd name="connsiteY20" fmla="*/ 161449 h 523875"/>
              <a:gd name="connsiteX21" fmla="*/ 208502 w 561975"/>
              <a:gd name="connsiteY21" fmla="*/ 161449 h 523875"/>
              <a:gd name="connsiteX22" fmla="*/ 239745 w 561975"/>
              <a:gd name="connsiteY22" fmla="*/ 94583 h 523875"/>
              <a:gd name="connsiteX23" fmla="*/ 152305 w 561975"/>
              <a:gd name="connsiteY23" fmla="*/ 7144 h 523875"/>
              <a:gd name="connsiteX24" fmla="*/ 64865 w 561975"/>
              <a:gd name="connsiteY24" fmla="*/ 94583 h 523875"/>
              <a:gd name="connsiteX25" fmla="*/ 96108 w 561975"/>
              <a:gd name="connsiteY25" fmla="*/ 161449 h 523875"/>
              <a:gd name="connsiteX26" fmla="*/ 40386 w 561975"/>
              <a:gd name="connsiteY26" fmla="*/ 161449 h 523875"/>
              <a:gd name="connsiteX27" fmla="*/ 40386 w 561975"/>
              <a:gd name="connsiteY27" fmla="*/ 281940 h 523875"/>
              <a:gd name="connsiteX28" fmla="*/ 73724 w 561975"/>
              <a:gd name="connsiteY28" fmla="*/ 281940 h 523875"/>
              <a:gd name="connsiteX29" fmla="*/ 73724 w 561975"/>
              <a:gd name="connsiteY29" fmla="*/ 194786 h 523875"/>
              <a:gd name="connsiteX30" fmla="*/ 152305 w 561975"/>
              <a:gd name="connsiteY30" fmla="*/ 40481 h 523875"/>
              <a:gd name="connsiteX31" fmla="*/ 206407 w 561975"/>
              <a:gd name="connsiteY31" fmla="*/ 94583 h 523875"/>
              <a:gd name="connsiteX32" fmla="*/ 152305 w 561975"/>
              <a:gd name="connsiteY32" fmla="*/ 148685 h 523875"/>
              <a:gd name="connsiteX33" fmla="*/ 98203 w 561975"/>
              <a:gd name="connsiteY33" fmla="*/ 94583 h 523875"/>
              <a:gd name="connsiteX34" fmla="*/ 152305 w 561975"/>
              <a:gd name="connsiteY34" fmla="*/ 40481 h 523875"/>
              <a:gd name="connsiteX35" fmla="*/ 506445 w 561975"/>
              <a:gd name="connsiteY35" fmla="*/ 331756 h 523875"/>
              <a:gd name="connsiteX36" fmla="*/ 419005 w 561975"/>
              <a:gd name="connsiteY36" fmla="*/ 244316 h 523875"/>
              <a:gd name="connsiteX37" fmla="*/ 331565 w 561975"/>
              <a:gd name="connsiteY37" fmla="*/ 331756 h 523875"/>
              <a:gd name="connsiteX38" fmla="*/ 362808 w 561975"/>
              <a:gd name="connsiteY38" fmla="*/ 398621 h 523875"/>
              <a:gd name="connsiteX39" fmla="*/ 307087 w 561975"/>
              <a:gd name="connsiteY39" fmla="*/ 398621 h 523875"/>
              <a:gd name="connsiteX40" fmla="*/ 307087 w 561975"/>
              <a:gd name="connsiteY40" fmla="*/ 519113 h 523875"/>
              <a:gd name="connsiteX41" fmla="*/ 340424 w 561975"/>
              <a:gd name="connsiteY41" fmla="*/ 519113 h 523875"/>
              <a:gd name="connsiteX42" fmla="*/ 340424 w 561975"/>
              <a:gd name="connsiteY42" fmla="*/ 431959 h 523875"/>
              <a:gd name="connsiteX43" fmla="*/ 497587 w 561975"/>
              <a:gd name="connsiteY43" fmla="*/ 431959 h 523875"/>
              <a:gd name="connsiteX44" fmla="*/ 497587 w 561975"/>
              <a:gd name="connsiteY44" fmla="*/ 519113 h 523875"/>
              <a:gd name="connsiteX45" fmla="*/ 530924 w 561975"/>
              <a:gd name="connsiteY45" fmla="*/ 519113 h 523875"/>
              <a:gd name="connsiteX46" fmla="*/ 530924 w 561975"/>
              <a:gd name="connsiteY46" fmla="*/ 398621 h 523875"/>
              <a:gd name="connsiteX47" fmla="*/ 475202 w 561975"/>
              <a:gd name="connsiteY47" fmla="*/ 398621 h 523875"/>
              <a:gd name="connsiteX48" fmla="*/ 506445 w 561975"/>
              <a:gd name="connsiteY48" fmla="*/ 331756 h 523875"/>
              <a:gd name="connsiteX49" fmla="*/ 419005 w 561975"/>
              <a:gd name="connsiteY49" fmla="*/ 277654 h 523875"/>
              <a:gd name="connsiteX50" fmla="*/ 473107 w 561975"/>
              <a:gd name="connsiteY50" fmla="*/ 331756 h 523875"/>
              <a:gd name="connsiteX51" fmla="*/ 419005 w 561975"/>
              <a:gd name="connsiteY51" fmla="*/ 385858 h 523875"/>
              <a:gd name="connsiteX52" fmla="*/ 364903 w 561975"/>
              <a:gd name="connsiteY52" fmla="*/ 331756 h 523875"/>
              <a:gd name="connsiteX53" fmla="*/ 419005 w 561975"/>
              <a:gd name="connsiteY53" fmla="*/ 277654 h 523875"/>
              <a:gd name="connsiteX54" fmla="*/ 459487 w 561975"/>
              <a:gd name="connsiteY54" fmla="*/ 151352 h 523875"/>
              <a:gd name="connsiteX55" fmla="*/ 411671 w 561975"/>
              <a:gd name="connsiteY55" fmla="*/ 104394 h 523875"/>
              <a:gd name="connsiteX56" fmla="*/ 388334 w 561975"/>
              <a:gd name="connsiteY56" fmla="*/ 128207 h 523875"/>
              <a:gd name="connsiteX57" fmla="*/ 476250 w 561975"/>
              <a:gd name="connsiteY57" fmla="*/ 214408 h 523875"/>
              <a:gd name="connsiteX58" fmla="*/ 564166 w 561975"/>
              <a:gd name="connsiteY58" fmla="*/ 128207 h 523875"/>
              <a:gd name="connsiteX59" fmla="*/ 540830 w 561975"/>
              <a:gd name="connsiteY59" fmla="*/ 104394 h 523875"/>
              <a:gd name="connsiteX60" fmla="*/ 493014 w 561975"/>
              <a:gd name="connsiteY60" fmla="*/ 151352 h 523875"/>
              <a:gd name="connsiteX61" fmla="*/ 493014 w 561975"/>
              <a:gd name="connsiteY61" fmla="*/ 7144 h 523875"/>
              <a:gd name="connsiteX62" fmla="*/ 304895 w 561975"/>
              <a:gd name="connsiteY62" fmla="*/ 7144 h 523875"/>
              <a:gd name="connsiteX63" fmla="*/ 304895 w 561975"/>
              <a:gd name="connsiteY63" fmla="*/ 40481 h 523875"/>
              <a:gd name="connsiteX64" fmla="*/ 459677 w 561975"/>
              <a:gd name="connsiteY64" fmla="*/ 40481 h 523875"/>
              <a:gd name="connsiteX65" fmla="*/ 459677 w 561975"/>
              <a:gd name="connsiteY65" fmla="*/ 151352 h 523875"/>
              <a:gd name="connsiteX66" fmla="*/ 476155 w 561975"/>
              <a:gd name="connsiteY66" fmla="*/ 167735 h 523875"/>
              <a:gd name="connsiteX67" fmla="*/ 475107 w 561975"/>
              <a:gd name="connsiteY67" fmla="*/ 166688 h 523875"/>
              <a:gd name="connsiteX68" fmla="*/ 477203 w 561975"/>
              <a:gd name="connsiteY68" fmla="*/ 166688 h 523875"/>
              <a:gd name="connsiteX69" fmla="*/ 476155 w 561975"/>
              <a:gd name="connsiteY69" fmla="*/ 16773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1975" h="523875">
                <a:moveTo>
                  <a:pt x="111824" y="381953"/>
                </a:moveTo>
                <a:lnTo>
                  <a:pt x="159639" y="428911"/>
                </a:lnTo>
                <a:lnTo>
                  <a:pt x="182975" y="405098"/>
                </a:lnTo>
                <a:lnTo>
                  <a:pt x="95060" y="318897"/>
                </a:lnTo>
                <a:lnTo>
                  <a:pt x="7144" y="405098"/>
                </a:lnTo>
                <a:lnTo>
                  <a:pt x="30480" y="428911"/>
                </a:lnTo>
                <a:lnTo>
                  <a:pt x="78296" y="381953"/>
                </a:lnTo>
                <a:lnTo>
                  <a:pt x="78296" y="516636"/>
                </a:lnTo>
                <a:lnTo>
                  <a:pt x="266415" y="516636"/>
                </a:lnTo>
                <a:lnTo>
                  <a:pt x="266415" y="483299"/>
                </a:lnTo>
                <a:lnTo>
                  <a:pt x="111633" y="483299"/>
                </a:lnTo>
                <a:lnTo>
                  <a:pt x="111633" y="381953"/>
                </a:lnTo>
                <a:close/>
                <a:moveTo>
                  <a:pt x="95155" y="365665"/>
                </a:moveTo>
                <a:lnTo>
                  <a:pt x="96203" y="366713"/>
                </a:lnTo>
                <a:lnTo>
                  <a:pt x="94107" y="366713"/>
                </a:lnTo>
                <a:lnTo>
                  <a:pt x="95155" y="365665"/>
                </a:lnTo>
                <a:close/>
                <a:moveTo>
                  <a:pt x="73724" y="194786"/>
                </a:moveTo>
                <a:lnTo>
                  <a:pt x="230886" y="194786"/>
                </a:lnTo>
                <a:lnTo>
                  <a:pt x="230886" y="281940"/>
                </a:lnTo>
                <a:lnTo>
                  <a:pt x="264224" y="281940"/>
                </a:lnTo>
                <a:lnTo>
                  <a:pt x="264224" y="161449"/>
                </a:lnTo>
                <a:lnTo>
                  <a:pt x="208502" y="161449"/>
                </a:lnTo>
                <a:cubicBezTo>
                  <a:pt x="227552" y="145447"/>
                  <a:pt x="239745" y="121349"/>
                  <a:pt x="239745" y="94583"/>
                </a:cubicBezTo>
                <a:cubicBezTo>
                  <a:pt x="239745" y="46387"/>
                  <a:pt x="200502" y="7144"/>
                  <a:pt x="152305" y="7144"/>
                </a:cubicBezTo>
                <a:cubicBezTo>
                  <a:pt x="104108" y="7144"/>
                  <a:pt x="64865" y="46387"/>
                  <a:pt x="64865" y="94583"/>
                </a:cubicBezTo>
                <a:cubicBezTo>
                  <a:pt x="64865" y="121444"/>
                  <a:pt x="77058" y="145447"/>
                  <a:pt x="96108" y="161449"/>
                </a:cubicBezTo>
                <a:lnTo>
                  <a:pt x="40386" y="161449"/>
                </a:lnTo>
                <a:lnTo>
                  <a:pt x="40386" y="281940"/>
                </a:lnTo>
                <a:lnTo>
                  <a:pt x="73724" y="281940"/>
                </a:lnTo>
                <a:lnTo>
                  <a:pt x="73724" y="194786"/>
                </a:lnTo>
                <a:close/>
                <a:moveTo>
                  <a:pt x="152305" y="40481"/>
                </a:moveTo>
                <a:cubicBezTo>
                  <a:pt x="182118" y="40481"/>
                  <a:pt x="206407" y="64770"/>
                  <a:pt x="206407" y="94583"/>
                </a:cubicBezTo>
                <a:cubicBezTo>
                  <a:pt x="206407" y="124397"/>
                  <a:pt x="182118" y="148685"/>
                  <a:pt x="152305" y="148685"/>
                </a:cubicBezTo>
                <a:cubicBezTo>
                  <a:pt x="122492" y="148685"/>
                  <a:pt x="98203" y="124397"/>
                  <a:pt x="98203" y="94583"/>
                </a:cubicBezTo>
                <a:cubicBezTo>
                  <a:pt x="98203" y="64770"/>
                  <a:pt x="122492" y="40481"/>
                  <a:pt x="152305" y="40481"/>
                </a:cubicBezTo>
                <a:close/>
                <a:moveTo>
                  <a:pt x="506445" y="331756"/>
                </a:moveTo>
                <a:cubicBezTo>
                  <a:pt x="506445" y="283559"/>
                  <a:pt x="467202" y="244316"/>
                  <a:pt x="419005" y="244316"/>
                </a:cubicBezTo>
                <a:cubicBezTo>
                  <a:pt x="370808" y="244316"/>
                  <a:pt x="331565" y="283559"/>
                  <a:pt x="331565" y="331756"/>
                </a:cubicBezTo>
                <a:cubicBezTo>
                  <a:pt x="331565" y="358616"/>
                  <a:pt x="343758" y="382619"/>
                  <a:pt x="362808" y="398621"/>
                </a:cubicBezTo>
                <a:lnTo>
                  <a:pt x="307087" y="398621"/>
                </a:lnTo>
                <a:lnTo>
                  <a:pt x="307087" y="519113"/>
                </a:lnTo>
                <a:lnTo>
                  <a:pt x="340424" y="519113"/>
                </a:lnTo>
                <a:lnTo>
                  <a:pt x="340424" y="431959"/>
                </a:lnTo>
                <a:lnTo>
                  <a:pt x="497587" y="431959"/>
                </a:lnTo>
                <a:lnTo>
                  <a:pt x="497587" y="519113"/>
                </a:lnTo>
                <a:lnTo>
                  <a:pt x="530924" y="519113"/>
                </a:lnTo>
                <a:lnTo>
                  <a:pt x="530924" y="398621"/>
                </a:lnTo>
                <a:lnTo>
                  <a:pt x="475202" y="398621"/>
                </a:lnTo>
                <a:cubicBezTo>
                  <a:pt x="494348" y="382619"/>
                  <a:pt x="506445" y="358616"/>
                  <a:pt x="506445" y="331756"/>
                </a:cubicBezTo>
                <a:close/>
                <a:moveTo>
                  <a:pt x="419005" y="277654"/>
                </a:moveTo>
                <a:cubicBezTo>
                  <a:pt x="448818" y="277654"/>
                  <a:pt x="473107" y="301943"/>
                  <a:pt x="473107" y="331756"/>
                </a:cubicBezTo>
                <a:cubicBezTo>
                  <a:pt x="473107" y="361569"/>
                  <a:pt x="448818" y="385858"/>
                  <a:pt x="419005" y="385858"/>
                </a:cubicBezTo>
                <a:cubicBezTo>
                  <a:pt x="389192" y="385858"/>
                  <a:pt x="364903" y="361569"/>
                  <a:pt x="364903" y="331756"/>
                </a:cubicBezTo>
                <a:cubicBezTo>
                  <a:pt x="364903" y="301943"/>
                  <a:pt x="389192" y="277654"/>
                  <a:pt x="419005" y="277654"/>
                </a:cubicBezTo>
                <a:close/>
                <a:moveTo>
                  <a:pt x="459487" y="151352"/>
                </a:moveTo>
                <a:lnTo>
                  <a:pt x="411671" y="104394"/>
                </a:lnTo>
                <a:lnTo>
                  <a:pt x="388334" y="128207"/>
                </a:lnTo>
                <a:lnTo>
                  <a:pt x="476250" y="214408"/>
                </a:lnTo>
                <a:lnTo>
                  <a:pt x="564166" y="128207"/>
                </a:lnTo>
                <a:lnTo>
                  <a:pt x="540830" y="104394"/>
                </a:lnTo>
                <a:lnTo>
                  <a:pt x="493014" y="151352"/>
                </a:lnTo>
                <a:lnTo>
                  <a:pt x="493014" y="7144"/>
                </a:lnTo>
                <a:lnTo>
                  <a:pt x="304895" y="7144"/>
                </a:lnTo>
                <a:lnTo>
                  <a:pt x="304895" y="40481"/>
                </a:lnTo>
                <a:lnTo>
                  <a:pt x="459677" y="40481"/>
                </a:lnTo>
                <a:lnTo>
                  <a:pt x="459677" y="151352"/>
                </a:lnTo>
                <a:close/>
                <a:moveTo>
                  <a:pt x="476155" y="167735"/>
                </a:moveTo>
                <a:lnTo>
                  <a:pt x="475107" y="166688"/>
                </a:lnTo>
                <a:lnTo>
                  <a:pt x="477203" y="166688"/>
                </a:lnTo>
                <a:lnTo>
                  <a:pt x="476155" y="167735"/>
                </a:lnTo>
                <a:close/>
              </a:path>
            </a:pathLst>
          </a:custGeom>
          <a:solidFill>
            <a:srgbClr val="002856"/>
          </a:solidFill>
          <a:ln w="9525" cap="flat">
            <a:noFill/>
            <a:prstDash val="solid"/>
            <a:miter/>
          </a:ln>
        </p:spPr>
        <p:txBody>
          <a:bodyPr rtlCol="0" anchor="ctr"/>
          <a:lstStyle/>
          <a:p>
            <a:endParaRPr lang="en-US" sz="1801"/>
          </a:p>
        </p:txBody>
      </p:sp>
      <p:sp>
        <p:nvSpPr>
          <p:cNvPr id="29" name="Freeform: Shape 168">
            <a:extLst>
              <a:ext uri="{FF2B5EF4-FFF2-40B4-BE49-F238E27FC236}">
                <a16:creationId xmlns:a16="http://schemas.microsoft.com/office/drawing/2014/main" id="{8377118E-3467-4541-885A-2AB384E21522}"/>
              </a:ext>
            </a:extLst>
          </p:cNvPr>
          <p:cNvSpPr/>
          <p:nvPr/>
        </p:nvSpPr>
        <p:spPr>
          <a:xfrm>
            <a:off x="7146734" y="2344434"/>
            <a:ext cx="227817" cy="294495"/>
          </a:xfrm>
          <a:custGeom>
            <a:avLst/>
            <a:gdLst>
              <a:gd name="connsiteX0" fmla="*/ 159544 w 390525"/>
              <a:gd name="connsiteY0" fmla="*/ 321469 h 504825"/>
              <a:gd name="connsiteX1" fmla="*/ 197644 w 390525"/>
              <a:gd name="connsiteY1" fmla="*/ 283369 h 504825"/>
              <a:gd name="connsiteX2" fmla="*/ 235744 w 390525"/>
              <a:gd name="connsiteY2" fmla="*/ 321469 h 504825"/>
              <a:gd name="connsiteX3" fmla="*/ 216694 w 390525"/>
              <a:gd name="connsiteY3" fmla="*/ 354330 h 504825"/>
              <a:gd name="connsiteX4" fmla="*/ 216694 w 390525"/>
              <a:gd name="connsiteY4" fmla="*/ 407194 h 504825"/>
              <a:gd name="connsiteX5" fmla="*/ 178594 w 390525"/>
              <a:gd name="connsiteY5" fmla="*/ 407194 h 504825"/>
              <a:gd name="connsiteX6" fmla="*/ 178594 w 390525"/>
              <a:gd name="connsiteY6" fmla="*/ 354330 h 504825"/>
              <a:gd name="connsiteX7" fmla="*/ 159544 w 390525"/>
              <a:gd name="connsiteY7" fmla="*/ 321469 h 504825"/>
              <a:gd name="connsiteX8" fmla="*/ 388144 w 390525"/>
              <a:gd name="connsiteY8" fmla="*/ 197644 h 504825"/>
              <a:gd name="connsiteX9" fmla="*/ 388144 w 390525"/>
              <a:gd name="connsiteY9" fmla="*/ 502444 h 504825"/>
              <a:gd name="connsiteX10" fmla="*/ 7144 w 390525"/>
              <a:gd name="connsiteY10" fmla="*/ 502444 h 504825"/>
              <a:gd name="connsiteX11" fmla="*/ 7144 w 390525"/>
              <a:gd name="connsiteY11" fmla="*/ 197644 h 504825"/>
              <a:gd name="connsiteX12" fmla="*/ 64294 w 390525"/>
              <a:gd name="connsiteY12" fmla="*/ 197644 h 504825"/>
              <a:gd name="connsiteX13" fmla="*/ 64294 w 390525"/>
              <a:gd name="connsiteY13" fmla="*/ 140494 h 504825"/>
              <a:gd name="connsiteX14" fmla="*/ 197644 w 390525"/>
              <a:gd name="connsiteY14" fmla="*/ 7144 h 504825"/>
              <a:gd name="connsiteX15" fmla="*/ 330994 w 390525"/>
              <a:gd name="connsiteY15" fmla="*/ 140494 h 504825"/>
              <a:gd name="connsiteX16" fmla="*/ 330994 w 390525"/>
              <a:gd name="connsiteY16" fmla="*/ 197644 h 504825"/>
              <a:gd name="connsiteX17" fmla="*/ 388144 w 390525"/>
              <a:gd name="connsiteY17" fmla="*/ 197644 h 504825"/>
              <a:gd name="connsiteX18" fmla="*/ 102394 w 390525"/>
              <a:gd name="connsiteY18" fmla="*/ 197644 h 504825"/>
              <a:gd name="connsiteX19" fmla="*/ 292894 w 390525"/>
              <a:gd name="connsiteY19" fmla="*/ 197644 h 504825"/>
              <a:gd name="connsiteX20" fmla="*/ 292894 w 390525"/>
              <a:gd name="connsiteY20" fmla="*/ 140494 h 504825"/>
              <a:gd name="connsiteX21" fmla="*/ 197644 w 390525"/>
              <a:gd name="connsiteY21" fmla="*/ 45244 h 504825"/>
              <a:gd name="connsiteX22" fmla="*/ 102394 w 390525"/>
              <a:gd name="connsiteY22" fmla="*/ 140494 h 504825"/>
              <a:gd name="connsiteX23" fmla="*/ 102394 w 390525"/>
              <a:gd name="connsiteY23" fmla="*/ 197644 h 504825"/>
              <a:gd name="connsiteX24" fmla="*/ 350044 w 390525"/>
              <a:gd name="connsiteY24" fmla="*/ 235744 h 504825"/>
              <a:gd name="connsiteX25" fmla="*/ 45244 w 390525"/>
              <a:gd name="connsiteY25" fmla="*/ 235744 h 504825"/>
              <a:gd name="connsiteX26" fmla="*/ 45244 w 390525"/>
              <a:gd name="connsiteY26" fmla="*/ 464344 h 504825"/>
              <a:gd name="connsiteX27" fmla="*/ 350044 w 390525"/>
              <a:gd name="connsiteY27" fmla="*/ 464344 h 504825"/>
              <a:gd name="connsiteX28" fmla="*/ 350044 w 390525"/>
              <a:gd name="connsiteY28" fmla="*/ 2357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525" h="504825">
                <a:moveTo>
                  <a:pt x="159544" y="321469"/>
                </a:moveTo>
                <a:cubicBezTo>
                  <a:pt x="159544" y="300419"/>
                  <a:pt x="176593" y="283369"/>
                  <a:pt x="197644" y="283369"/>
                </a:cubicBezTo>
                <a:cubicBezTo>
                  <a:pt x="218694" y="283369"/>
                  <a:pt x="235744" y="300419"/>
                  <a:pt x="235744" y="321469"/>
                </a:cubicBezTo>
                <a:cubicBezTo>
                  <a:pt x="235744" y="335566"/>
                  <a:pt x="228028" y="347663"/>
                  <a:pt x="216694" y="354330"/>
                </a:cubicBezTo>
                <a:lnTo>
                  <a:pt x="216694" y="407194"/>
                </a:lnTo>
                <a:lnTo>
                  <a:pt x="178594" y="407194"/>
                </a:lnTo>
                <a:lnTo>
                  <a:pt x="178594" y="354330"/>
                </a:lnTo>
                <a:cubicBezTo>
                  <a:pt x="167259" y="347663"/>
                  <a:pt x="159544" y="335566"/>
                  <a:pt x="159544" y="321469"/>
                </a:cubicBezTo>
                <a:close/>
                <a:moveTo>
                  <a:pt x="388144" y="197644"/>
                </a:moveTo>
                <a:lnTo>
                  <a:pt x="388144" y="502444"/>
                </a:lnTo>
                <a:lnTo>
                  <a:pt x="7144" y="502444"/>
                </a:lnTo>
                <a:lnTo>
                  <a:pt x="7144" y="197644"/>
                </a:lnTo>
                <a:lnTo>
                  <a:pt x="64294" y="197644"/>
                </a:lnTo>
                <a:lnTo>
                  <a:pt x="64294" y="140494"/>
                </a:lnTo>
                <a:cubicBezTo>
                  <a:pt x="64294" y="66961"/>
                  <a:pt x="124111" y="7144"/>
                  <a:pt x="197644" y="7144"/>
                </a:cubicBezTo>
                <a:cubicBezTo>
                  <a:pt x="271177" y="7144"/>
                  <a:pt x="330994" y="66961"/>
                  <a:pt x="330994" y="140494"/>
                </a:cubicBezTo>
                <a:lnTo>
                  <a:pt x="330994" y="197644"/>
                </a:lnTo>
                <a:lnTo>
                  <a:pt x="388144" y="197644"/>
                </a:lnTo>
                <a:close/>
                <a:moveTo>
                  <a:pt x="102394" y="197644"/>
                </a:moveTo>
                <a:lnTo>
                  <a:pt x="292894" y="197644"/>
                </a:lnTo>
                <a:lnTo>
                  <a:pt x="292894" y="140494"/>
                </a:lnTo>
                <a:cubicBezTo>
                  <a:pt x="292894" y="88011"/>
                  <a:pt x="250126" y="45244"/>
                  <a:pt x="197644" y="45244"/>
                </a:cubicBezTo>
                <a:cubicBezTo>
                  <a:pt x="145161" y="45244"/>
                  <a:pt x="102394" y="88011"/>
                  <a:pt x="102394" y="140494"/>
                </a:cubicBezTo>
                <a:lnTo>
                  <a:pt x="102394" y="197644"/>
                </a:lnTo>
                <a:close/>
                <a:moveTo>
                  <a:pt x="350044" y="235744"/>
                </a:moveTo>
                <a:lnTo>
                  <a:pt x="45244" y="235744"/>
                </a:lnTo>
                <a:lnTo>
                  <a:pt x="45244" y="464344"/>
                </a:lnTo>
                <a:lnTo>
                  <a:pt x="350044" y="464344"/>
                </a:lnTo>
                <a:lnTo>
                  <a:pt x="350044" y="235744"/>
                </a:lnTo>
                <a:close/>
              </a:path>
            </a:pathLst>
          </a:custGeom>
          <a:solidFill>
            <a:srgbClr val="002856"/>
          </a:solidFill>
          <a:ln w="9525" cap="flat">
            <a:noFill/>
            <a:prstDash val="solid"/>
            <a:miter/>
          </a:ln>
        </p:spPr>
        <p:txBody>
          <a:bodyPr rtlCol="0" anchor="ctr"/>
          <a:lstStyle/>
          <a:p>
            <a:endParaRPr lang="en-US" sz="1801"/>
          </a:p>
        </p:txBody>
      </p:sp>
      <p:sp>
        <p:nvSpPr>
          <p:cNvPr id="30" name="Freeform: Shape 211">
            <a:extLst>
              <a:ext uri="{FF2B5EF4-FFF2-40B4-BE49-F238E27FC236}">
                <a16:creationId xmlns:a16="http://schemas.microsoft.com/office/drawing/2014/main" id="{9A5BA21A-0B07-DB4C-84B5-6935B9BF063B}"/>
              </a:ext>
            </a:extLst>
          </p:cNvPr>
          <p:cNvSpPr/>
          <p:nvPr/>
        </p:nvSpPr>
        <p:spPr>
          <a:xfrm>
            <a:off x="8385681" y="2358324"/>
            <a:ext cx="294496" cy="266713"/>
          </a:xfrm>
          <a:custGeom>
            <a:avLst/>
            <a:gdLst>
              <a:gd name="connsiteX0" fmla="*/ 272701 w 504825"/>
              <a:gd name="connsiteY0" fmla="*/ 204978 h 457200"/>
              <a:gd name="connsiteX1" fmla="*/ 299275 w 504825"/>
              <a:gd name="connsiteY1" fmla="*/ 194024 h 457200"/>
              <a:gd name="connsiteX2" fmla="*/ 320992 w 504825"/>
              <a:gd name="connsiteY2" fmla="*/ 215741 h 457200"/>
              <a:gd name="connsiteX3" fmla="*/ 347948 w 504825"/>
              <a:gd name="connsiteY3" fmla="*/ 188786 h 457200"/>
              <a:gd name="connsiteX4" fmla="*/ 326231 w 504825"/>
              <a:gd name="connsiteY4" fmla="*/ 167069 h 457200"/>
              <a:gd name="connsiteX5" fmla="*/ 337185 w 504825"/>
              <a:gd name="connsiteY5" fmla="*/ 140494 h 457200"/>
              <a:gd name="connsiteX6" fmla="*/ 367951 w 504825"/>
              <a:gd name="connsiteY6" fmla="*/ 140494 h 457200"/>
              <a:gd name="connsiteX7" fmla="*/ 367951 w 504825"/>
              <a:gd name="connsiteY7" fmla="*/ 102394 h 457200"/>
              <a:gd name="connsiteX8" fmla="*/ 337185 w 504825"/>
              <a:gd name="connsiteY8" fmla="*/ 102394 h 457200"/>
              <a:gd name="connsiteX9" fmla="*/ 326231 w 504825"/>
              <a:gd name="connsiteY9" fmla="*/ 75819 h 457200"/>
              <a:gd name="connsiteX10" fmla="*/ 347948 w 504825"/>
              <a:gd name="connsiteY10" fmla="*/ 54102 h 457200"/>
              <a:gd name="connsiteX11" fmla="*/ 320992 w 504825"/>
              <a:gd name="connsiteY11" fmla="*/ 27146 h 457200"/>
              <a:gd name="connsiteX12" fmla="*/ 299275 w 504825"/>
              <a:gd name="connsiteY12" fmla="*/ 48863 h 457200"/>
              <a:gd name="connsiteX13" fmla="*/ 272701 w 504825"/>
              <a:gd name="connsiteY13" fmla="*/ 37910 h 457200"/>
              <a:gd name="connsiteX14" fmla="*/ 272701 w 504825"/>
              <a:gd name="connsiteY14" fmla="*/ 7144 h 457200"/>
              <a:gd name="connsiteX15" fmla="*/ 234601 w 504825"/>
              <a:gd name="connsiteY15" fmla="*/ 7144 h 457200"/>
              <a:gd name="connsiteX16" fmla="*/ 234601 w 504825"/>
              <a:gd name="connsiteY16" fmla="*/ 37910 h 457200"/>
              <a:gd name="connsiteX17" fmla="*/ 208026 w 504825"/>
              <a:gd name="connsiteY17" fmla="*/ 48863 h 457200"/>
              <a:gd name="connsiteX18" fmla="*/ 186309 w 504825"/>
              <a:gd name="connsiteY18" fmla="*/ 27146 h 457200"/>
              <a:gd name="connsiteX19" fmla="*/ 159353 w 504825"/>
              <a:gd name="connsiteY19" fmla="*/ 54102 h 457200"/>
              <a:gd name="connsiteX20" fmla="*/ 181070 w 504825"/>
              <a:gd name="connsiteY20" fmla="*/ 75819 h 457200"/>
              <a:gd name="connsiteX21" fmla="*/ 170117 w 504825"/>
              <a:gd name="connsiteY21" fmla="*/ 102394 h 457200"/>
              <a:gd name="connsiteX22" fmla="*/ 139351 w 504825"/>
              <a:gd name="connsiteY22" fmla="*/ 102394 h 457200"/>
              <a:gd name="connsiteX23" fmla="*/ 139351 w 504825"/>
              <a:gd name="connsiteY23" fmla="*/ 140494 h 457200"/>
              <a:gd name="connsiteX24" fmla="*/ 170117 w 504825"/>
              <a:gd name="connsiteY24" fmla="*/ 140494 h 457200"/>
              <a:gd name="connsiteX25" fmla="*/ 181070 w 504825"/>
              <a:gd name="connsiteY25" fmla="*/ 167069 h 457200"/>
              <a:gd name="connsiteX26" fmla="*/ 159353 w 504825"/>
              <a:gd name="connsiteY26" fmla="*/ 188786 h 457200"/>
              <a:gd name="connsiteX27" fmla="*/ 186309 w 504825"/>
              <a:gd name="connsiteY27" fmla="*/ 215741 h 457200"/>
              <a:gd name="connsiteX28" fmla="*/ 208026 w 504825"/>
              <a:gd name="connsiteY28" fmla="*/ 194024 h 457200"/>
              <a:gd name="connsiteX29" fmla="*/ 234601 w 504825"/>
              <a:gd name="connsiteY29" fmla="*/ 204978 h 457200"/>
              <a:gd name="connsiteX30" fmla="*/ 234601 w 504825"/>
              <a:gd name="connsiteY30" fmla="*/ 235744 h 457200"/>
              <a:gd name="connsiteX31" fmla="*/ 272701 w 504825"/>
              <a:gd name="connsiteY31" fmla="*/ 235744 h 457200"/>
              <a:gd name="connsiteX32" fmla="*/ 272701 w 504825"/>
              <a:gd name="connsiteY32" fmla="*/ 204978 h 457200"/>
              <a:gd name="connsiteX33" fmla="*/ 219932 w 504825"/>
              <a:gd name="connsiteY33" fmla="*/ 87821 h 457200"/>
              <a:gd name="connsiteX34" fmla="*/ 253651 w 504825"/>
              <a:gd name="connsiteY34" fmla="*/ 73914 h 457200"/>
              <a:gd name="connsiteX35" fmla="*/ 287369 w 504825"/>
              <a:gd name="connsiteY35" fmla="*/ 87821 h 457200"/>
              <a:gd name="connsiteX36" fmla="*/ 287369 w 504825"/>
              <a:gd name="connsiteY36" fmla="*/ 155162 h 457200"/>
              <a:gd name="connsiteX37" fmla="*/ 253651 w 504825"/>
              <a:gd name="connsiteY37" fmla="*/ 169069 h 457200"/>
              <a:gd name="connsiteX38" fmla="*/ 219932 w 504825"/>
              <a:gd name="connsiteY38" fmla="*/ 155162 h 457200"/>
              <a:gd name="connsiteX39" fmla="*/ 219932 w 504825"/>
              <a:gd name="connsiteY39" fmla="*/ 87821 h 457200"/>
              <a:gd name="connsiteX40" fmla="*/ 194024 w 504825"/>
              <a:gd name="connsiteY40" fmla="*/ 294894 h 457200"/>
              <a:gd name="connsiteX41" fmla="*/ 215741 w 504825"/>
              <a:gd name="connsiteY41" fmla="*/ 273177 h 457200"/>
              <a:gd name="connsiteX42" fmla="*/ 188786 w 504825"/>
              <a:gd name="connsiteY42" fmla="*/ 246221 h 457200"/>
              <a:gd name="connsiteX43" fmla="*/ 167069 w 504825"/>
              <a:gd name="connsiteY43" fmla="*/ 267938 h 457200"/>
              <a:gd name="connsiteX44" fmla="*/ 140494 w 504825"/>
              <a:gd name="connsiteY44" fmla="*/ 256985 h 457200"/>
              <a:gd name="connsiteX45" fmla="*/ 140494 w 504825"/>
              <a:gd name="connsiteY45" fmla="*/ 226219 h 457200"/>
              <a:gd name="connsiteX46" fmla="*/ 102394 w 504825"/>
              <a:gd name="connsiteY46" fmla="*/ 226219 h 457200"/>
              <a:gd name="connsiteX47" fmla="*/ 102394 w 504825"/>
              <a:gd name="connsiteY47" fmla="*/ 256985 h 457200"/>
              <a:gd name="connsiteX48" fmla="*/ 75819 w 504825"/>
              <a:gd name="connsiteY48" fmla="*/ 267938 h 457200"/>
              <a:gd name="connsiteX49" fmla="*/ 54102 w 504825"/>
              <a:gd name="connsiteY49" fmla="*/ 246221 h 457200"/>
              <a:gd name="connsiteX50" fmla="*/ 27146 w 504825"/>
              <a:gd name="connsiteY50" fmla="*/ 273177 h 457200"/>
              <a:gd name="connsiteX51" fmla="*/ 48863 w 504825"/>
              <a:gd name="connsiteY51" fmla="*/ 294894 h 457200"/>
              <a:gd name="connsiteX52" fmla="*/ 37910 w 504825"/>
              <a:gd name="connsiteY52" fmla="*/ 321469 h 457200"/>
              <a:gd name="connsiteX53" fmla="*/ 7144 w 504825"/>
              <a:gd name="connsiteY53" fmla="*/ 321469 h 457200"/>
              <a:gd name="connsiteX54" fmla="*/ 7144 w 504825"/>
              <a:gd name="connsiteY54" fmla="*/ 359569 h 457200"/>
              <a:gd name="connsiteX55" fmla="*/ 37910 w 504825"/>
              <a:gd name="connsiteY55" fmla="*/ 359569 h 457200"/>
              <a:gd name="connsiteX56" fmla="*/ 48863 w 504825"/>
              <a:gd name="connsiteY56" fmla="*/ 386144 h 457200"/>
              <a:gd name="connsiteX57" fmla="*/ 27146 w 504825"/>
              <a:gd name="connsiteY57" fmla="*/ 407861 h 457200"/>
              <a:gd name="connsiteX58" fmla="*/ 54102 w 504825"/>
              <a:gd name="connsiteY58" fmla="*/ 434816 h 457200"/>
              <a:gd name="connsiteX59" fmla="*/ 75819 w 504825"/>
              <a:gd name="connsiteY59" fmla="*/ 413099 h 457200"/>
              <a:gd name="connsiteX60" fmla="*/ 102394 w 504825"/>
              <a:gd name="connsiteY60" fmla="*/ 424053 h 457200"/>
              <a:gd name="connsiteX61" fmla="*/ 102394 w 504825"/>
              <a:gd name="connsiteY61" fmla="*/ 454819 h 457200"/>
              <a:gd name="connsiteX62" fmla="*/ 140494 w 504825"/>
              <a:gd name="connsiteY62" fmla="*/ 454819 h 457200"/>
              <a:gd name="connsiteX63" fmla="*/ 140494 w 504825"/>
              <a:gd name="connsiteY63" fmla="*/ 424053 h 457200"/>
              <a:gd name="connsiteX64" fmla="*/ 167069 w 504825"/>
              <a:gd name="connsiteY64" fmla="*/ 413099 h 457200"/>
              <a:gd name="connsiteX65" fmla="*/ 188786 w 504825"/>
              <a:gd name="connsiteY65" fmla="*/ 434816 h 457200"/>
              <a:gd name="connsiteX66" fmla="*/ 215741 w 504825"/>
              <a:gd name="connsiteY66" fmla="*/ 407861 h 457200"/>
              <a:gd name="connsiteX67" fmla="*/ 194024 w 504825"/>
              <a:gd name="connsiteY67" fmla="*/ 386144 h 457200"/>
              <a:gd name="connsiteX68" fmla="*/ 204978 w 504825"/>
              <a:gd name="connsiteY68" fmla="*/ 359569 h 457200"/>
              <a:gd name="connsiteX69" fmla="*/ 235744 w 504825"/>
              <a:gd name="connsiteY69" fmla="*/ 359569 h 457200"/>
              <a:gd name="connsiteX70" fmla="*/ 235744 w 504825"/>
              <a:gd name="connsiteY70" fmla="*/ 321469 h 457200"/>
              <a:gd name="connsiteX71" fmla="*/ 204978 w 504825"/>
              <a:gd name="connsiteY71" fmla="*/ 321469 h 457200"/>
              <a:gd name="connsiteX72" fmla="*/ 194024 w 504825"/>
              <a:gd name="connsiteY72" fmla="*/ 294894 h 457200"/>
              <a:gd name="connsiteX73" fmla="*/ 121539 w 504825"/>
              <a:gd name="connsiteY73" fmla="*/ 388144 h 457200"/>
              <a:gd name="connsiteX74" fmla="*/ 87821 w 504825"/>
              <a:gd name="connsiteY74" fmla="*/ 374237 h 457200"/>
              <a:gd name="connsiteX75" fmla="*/ 87821 w 504825"/>
              <a:gd name="connsiteY75" fmla="*/ 306896 h 457200"/>
              <a:gd name="connsiteX76" fmla="*/ 121539 w 504825"/>
              <a:gd name="connsiteY76" fmla="*/ 292989 h 457200"/>
              <a:gd name="connsiteX77" fmla="*/ 155258 w 504825"/>
              <a:gd name="connsiteY77" fmla="*/ 306896 h 457200"/>
              <a:gd name="connsiteX78" fmla="*/ 155258 w 504825"/>
              <a:gd name="connsiteY78" fmla="*/ 374237 h 457200"/>
              <a:gd name="connsiteX79" fmla="*/ 121539 w 504825"/>
              <a:gd name="connsiteY79" fmla="*/ 388144 h 457200"/>
              <a:gd name="connsiteX80" fmla="*/ 501301 w 504825"/>
              <a:gd name="connsiteY80" fmla="*/ 359569 h 457200"/>
              <a:gd name="connsiteX81" fmla="*/ 501301 w 504825"/>
              <a:gd name="connsiteY81" fmla="*/ 321469 h 457200"/>
              <a:gd name="connsiteX82" fmla="*/ 470535 w 504825"/>
              <a:gd name="connsiteY82" fmla="*/ 321469 h 457200"/>
              <a:gd name="connsiteX83" fmla="*/ 459581 w 504825"/>
              <a:gd name="connsiteY83" fmla="*/ 294894 h 457200"/>
              <a:gd name="connsiteX84" fmla="*/ 481298 w 504825"/>
              <a:gd name="connsiteY84" fmla="*/ 273177 h 457200"/>
              <a:gd name="connsiteX85" fmla="*/ 454342 w 504825"/>
              <a:gd name="connsiteY85" fmla="*/ 246221 h 457200"/>
              <a:gd name="connsiteX86" fmla="*/ 432625 w 504825"/>
              <a:gd name="connsiteY86" fmla="*/ 267938 h 457200"/>
              <a:gd name="connsiteX87" fmla="*/ 406051 w 504825"/>
              <a:gd name="connsiteY87" fmla="*/ 256985 h 457200"/>
              <a:gd name="connsiteX88" fmla="*/ 406051 w 504825"/>
              <a:gd name="connsiteY88" fmla="*/ 226219 h 457200"/>
              <a:gd name="connsiteX89" fmla="*/ 367951 w 504825"/>
              <a:gd name="connsiteY89" fmla="*/ 226219 h 457200"/>
              <a:gd name="connsiteX90" fmla="*/ 367951 w 504825"/>
              <a:gd name="connsiteY90" fmla="*/ 256985 h 457200"/>
              <a:gd name="connsiteX91" fmla="*/ 341376 w 504825"/>
              <a:gd name="connsiteY91" fmla="*/ 267938 h 457200"/>
              <a:gd name="connsiteX92" fmla="*/ 319659 w 504825"/>
              <a:gd name="connsiteY92" fmla="*/ 246221 h 457200"/>
              <a:gd name="connsiteX93" fmla="*/ 292703 w 504825"/>
              <a:gd name="connsiteY93" fmla="*/ 273177 h 457200"/>
              <a:gd name="connsiteX94" fmla="*/ 314420 w 504825"/>
              <a:gd name="connsiteY94" fmla="*/ 294894 h 457200"/>
              <a:gd name="connsiteX95" fmla="*/ 303467 w 504825"/>
              <a:gd name="connsiteY95" fmla="*/ 321469 h 457200"/>
              <a:gd name="connsiteX96" fmla="*/ 272701 w 504825"/>
              <a:gd name="connsiteY96" fmla="*/ 321469 h 457200"/>
              <a:gd name="connsiteX97" fmla="*/ 272701 w 504825"/>
              <a:gd name="connsiteY97" fmla="*/ 359569 h 457200"/>
              <a:gd name="connsiteX98" fmla="*/ 303467 w 504825"/>
              <a:gd name="connsiteY98" fmla="*/ 359569 h 457200"/>
              <a:gd name="connsiteX99" fmla="*/ 314420 w 504825"/>
              <a:gd name="connsiteY99" fmla="*/ 386144 h 457200"/>
              <a:gd name="connsiteX100" fmla="*/ 292703 w 504825"/>
              <a:gd name="connsiteY100" fmla="*/ 407861 h 457200"/>
              <a:gd name="connsiteX101" fmla="*/ 319659 w 504825"/>
              <a:gd name="connsiteY101" fmla="*/ 434816 h 457200"/>
              <a:gd name="connsiteX102" fmla="*/ 341376 w 504825"/>
              <a:gd name="connsiteY102" fmla="*/ 413099 h 457200"/>
              <a:gd name="connsiteX103" fmla="*/ 367951 w 504825"/>
              <a:gd name="connsiteY103" fmla="*/ 424053 h 457200"/>
              <a:gd name="connsiteX104" fmla="*/ 367951 w 504825"/>
              <a:gd name="connsiteY104" fmla="*/ 454819 h 457200"/>
              <a:gd name="connsiteX105" fmla="*/ 406051 w 504825"/>
              <a:gd name="connsiteY105" fmla="*/ 454819 h 457200"/>
              <a:gd name="connsiteX106" fmla="*/ 406051 w 504825"/>
              <a:gd name="connsiteY106" fmla="*/ 424053 h 457200"/>
              <a:gd name="connsiteX107" fmla="*/ 432625 w 504825"/>
              <a:gd name="connsiteY107" fmla="*/ 413099 h 457200"/>
              <a:gd name="connsiteX108" fmla="*/ 454342 w 504825"/>
              <a:gd name="connsiteY108" fmla="*/ 434816 h 457200"/>
              <a:gd name="connsiteX109" fmla="*/ 481298 w 504825"/>
              <a:gd name="connsiteY109" fmla="*/ 407861 h 457200"/>
              <a:gd name="connsiteX110" fmla="*/ 459581 w 504825"/>
              <a:gd name="connsiteY110" fmla="*/ 386144 h 457200"/>
              <a:gd name="connsiteX111" fmla="*/ 470535 w 504825"/>
              <a:gd name="connsiteY111" fmla="*/ 359569 h 457200"/>
              <a:gd name="connsiteX112" fmla="*/ 501301 w 504825"/>
              <a:gd name="connsiteY112" fmla="*/ 359569 h 457200"/>
              <a:gd name="connsiteX113" fmla="*/ 387001 w 504825"/>
              <a:gd name="connsiteY113" fmla="*/ 388144 h 457200"/>
              <a:gd name="connsiteX114" fmla="*/ 353282 w 504825"/>
              <a:gd name="connsiteY114" fmla="*/ 374237 h 457200"/>
              <a:gd name="connsiteX115" fmla="*/ 353282 w 504825"/>
              <a:gd name="connsiteY115" fmla="*/ 306896 h 457200"/>
              <a:gd name="connsiteX116" fmla="*/ 387001 w 504825"/>
              <a:gd name="connsiteY116" fmla="*/ 292989 h 457200"/>
              <a:gd name="connsiteX117" fmla="*/ 420719 w 504825"/>
              <a:gd name="connsiteY117" fmla="*/ 306896 h 457200"/>
              <a:gd name="connsiteX118" fmla="*/ 420719 w 504825"/>
              <a:gd name="connsiteY118" fmla="*/ 374237 h 457200"/>
              <a:gd name="connsiteX119" fmla="*/ 387001 w 504825"/>
              <a:gd name="connsiteY119" fmla="*/ 38814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04825" h="457200">
                <a:moveTo>
                  <a:pt x="272701" y="204978"/>
                </a:moveTo>
                <a:cubicBezTo>
                  <a:pt x="281940" y="202883"/>
                  <a:pt x="290989" y="199263"/>
                  <a:pt x="299275" y="194024"/>
                </a:cubicBezTo>
                <a:lnTo>
                  <a:pt x="320992" y="215741"/>
                </a:lnTo>
                <a:lnTo>
                  <a:pt x="347948" y="188786"/>
                </a:lnTo>
                <a:lnTo>
                  <a:pt x="326231" y="167069"/>
                </a:lnTo>
                <a:cubicBezTo>
                  <a:pt x="331470" y="158782"/>
                  <a:pt x="335090" y="149828"/>
                  <a:pt x="337185" y="140494"/>
                </a:cubicBezTo>
                <a:lnTo>
                  <a:pt x="367951" y="140494"/>
                </a:lnTo>
                <a:lnTo>
                  <a:pt x="367951" y="102394"/>
                </a:lnTo>
                <a:lnTo>
                  <a:pt x="337185" y="102394"/>
                </a:lnTo>
                <a:cubicBezTo>
                  <a:pt x="335090" y="93155"/>
                  <a:pt x="331470" y="84106"/>
                  <a:pt x="326231" y="75819"/>
                </a:cubicBezTo>
                <a:lnTo>
                  <a:pt x="347948" y="54102"/>
                </a:lnTo>
                <a:lnTo>
                  <a:pt x="320992" y="27146"/>
                </a:lnTo>
                <a:lnTo>
                  <a:pt x="299275" y="48863"/>
                </a:lnTo>
                <a:cubicBezTo>
                  <a:pt x="290989" y="43625"/>
                  <a:pt x="282035" y="40005"/>
                  <a:pt x="272701" y="37910"/>
                </a:cubicBezTo>
                <a:lnTo>
                  <a:pt x="272701" y="7144"/>
                </a:lnTo>
                <a:lnTo>
                  <a:pt x="234601" y="7144"/>
                </a:lnTo>
                <a:lnTo>
                  <a:pt x="234601" y="37910"/>
                </a:lnTo>
                <a:cubicBezTo>
                  <a:pt x="225362" y="40005"/>
                  <a:pt x="216313" y="43625"/>
                  <a:pt x="208026" y="48863"/>
                </a:cubicBezTo>
                <a:lnTo>
                  <a:pt x="186309" y="27146"/>
                </a:lnTo>
                <a:lnTo>
                  <a:pt x="159353" y="54102"/>
                </a:lnTo>
                <a:lnTo>
                  <a:pt x="181070" y="75819"/>
                </a:lnTo>
                <a:cubicBezTo>
                  <a:pt x="175831" y="84106"/>
                  <a:pt x="172212" y="93059"/>
                  <a:pt x="170117" y="102394"/>
                </a:cubicBezTo>
                <a:lnTo>
                  <a:pt x="139351" y="102394"/>
                </a:lnTo>
                <a:lnTo>
                  <a:pt x="139351" y="140494"/>
                </a:lnTo>
                <a:lnTo>
                  <a:pt x="170117" y="140494"/>
                </a:lnTo>
                <a:cubicBezTo>
                  <a:pt x="172212" y="149733"/>
                  <a:pt x="175831" y="158782"/>
                  <a:pt x="181070" y="167069"/>
                </a:cubicBezTo>
                <a:lnTo>
                  <a:pt x="159353" y="188786"/>
                </a:lnTo>
                <a:lnTo>
                  <a:pt x="186309" y="215741"/>
                </a:lnTo>
                <a:lnTo>
                  <a:pt x="208026" y="194024"/>
                </a:lnTo>
                <a:cubicBezTo>
                  <a:pt x="216313" y="199263"/>
                  <a:pt x="225266" y="202883"/>
                  <a:pt x="234601" y="204978"/>
                </a:cubicBezTo>
                <a:lnTo>
                  <a:pt x="234601" y="235744"/>
                </a:lnTo>
                <a:lnTo>
                  <a:pt x="272701" y="235744"/>
                </a:lnTo>
                <a:lnTo>
                  <a:pt x="272701" y="204978"/>
                </a:lnTo>
                <a:close/>
                <a:moveTo>
                  <a:pt x="219932" y="87821"/>
                </a:moveTo>
                <a:cubicBezTo>
                  <a:pt x="228886" y="78867"/>
                  <a:pt x="240887" y="73914"/>
                  <a:pt x="253651" y="73914"/>
                </a:cubicBezTo>
                <a:cubicBezTo>
                  <a:pt x="266414" y="73914"/>
                  <a:pt x="278321" y="78867"/>
                  <a:pt x="287369" y="87821"/>
                </a:cubicBezTo>
                <a:cubicBezTo>
                  <a:pt x="305943" y="106394"/>
                  <a:pt x="305943" y="136589"/>
                  <a:pt x="287369" y="155162"/>
                </a:cubicBezTo>
                <a:cubicBezTo>
                  <a:pt x="278416" y="164116"/>
                  <a:pt x="266414" y="169069"/>
                  <a:pt x="253651" y="169069"/>
                </a:cubicBezTo>
                <a:cubicBezTo>
                  <a:pt x="240887" y="169069"/>
                  <a:pt x="228981" y="164116"/>
                  <a:pt x="219932" y="155162"/>
                </a:cubicBezTo>
                <a:cubicBezTo>
                  <a:pt x="201359" y="136589"/>
                  <a:pt x="201359" y="106394"/>
                  <a:pt x="219932" y="87821"/>
                </a:cubicBezTo>
                <a:close/>
                <a:moveTo>
                  <a:pt x="194024" y="294894"/>
                </a:moveTo>
                <a:lnTo>
                  <a:pt x="215741" y="273177"/>
                </a:lnTo>
                <a:lnTo>
                  <a:pt x="188786" y="246221"/>
                </a:lnTo>
                <a:lnTo>
                  <a:pt x="167069" y="267938"/>
                </a:lnTo>
                <a:cubicBezTo>
                  <a:pt x="158782" y="262700"/>
                  <a:pt x="149828" y="259080"/>
                  <a:pt x="140494" y="256985"/>
                </a:cubicBezTo>
                <a:lnTo>
                  <a:pt x="140494" y="226219"/>
                </a:lnTo>
                <a:lnTo>
                  <a:pt x="102394" y="226219"/>
                </a:lnTo>
                <a:lnTo>
                  <a:pt x="102394" y="256985"/>
                </a:lnTo>
                <a:cubicBezTo>
                  <a:pt x="93154" y="259080"/>
                  <a:pt x="84106" y="262700"/>
                  <a:pt x="75819" y="267938"/>
                </a:cubicBezTo>
                <a:lnTo>
                  <a:pt x="54102" y="246221"/>
                </a:lnTo>
                <a:lnTo>
                  <a:pt x="27146" y="273177"/>
                </a:lnTo>
                <a:lnTo>
                  <a:pt x="48863" y="294894"/>
                </a:lnTo>
                <a:cubicBezTo>
                  <a:pt x="43625" y="303181"/>
                  <a:pt x="40005" y="312134"/>
                  <a:pt x="37910" y="321469"/>
                </a:cubicBezTo>
                <a:lnTo>
                  <a:pt x="7144" y="321469"/>
                </a:lnTo>
                <a:lnTo>
                  <a:pt x="7144" y="359569"/>
                </a:lnTo>
                <a:lnTo>
                  <a:pt x="37910" y="359569"/>
                </a:lnTo>
                <a:cubicBezTo>
                  <a:pt x="40005" y="368808"/>
                  <a:pt x="43625" y="377857"/>
                  <a:pt x="48863" y="386144"/>
                </a:cubicBezTo>
                <a:lnTo>
                  <a:pt x="27146" y="407861"/>
                </a:lnTo>
                <a:lnTo>
                  <a:pt x="54102" y="434816"/>
                </a:lnTo>
                <a:lnTo>
                  <a:pt x="75819" y="413099"/>
                </a:lnTo>
                <a:cubicBezTo>
                  <a:pt x="84106" y="418338"/>
                  <a:pt x="93059" y="421958"/>
                  <a:pt x="102394" y="424053"/>
                </a:cubicBezTo>
                <a:lnTo>
                  <a:pt x="102394" y="454819"/>
                </a:lnTo>
                <a:lnTo>
                  <a:pt x="140494" y="454819"/>
                </a:lnTo>
                <a:lnTo>
                  <a:pt x="140494" y="424053"/>
                </a:lnTo>
                <a:cubicBezTo>
                  <a:pt x="149733" y="421958"/>
                  <a:pt x="158782" y="418338"/>
                  <a:pt x="167069" y="413099"/>
                </a:cubicBezTo>
                <a:lnTo>
                  <a:pt x="188786" y="434816"/>
                </a:lnTo>
                <a:lnTo>
                  <a:pt x="215741" y="407861"/>
                </a:lnTo>
                <a:lnTo>
                  <a:pt x="194024" y="386144"/>
                </a:lnTo>
                <a:cubicBezTo>
                  <a:pt x="199263" y="377857"/>
                  <a:pt x="202883" y="368903"/>
                  <a:pt x="204978" y="359569"/>
                </a:cubicBezTo>
                <a:lnTo>
                  <a:pt x="235744" y="359569"/>
                </a:lnTo>
                <a:lnTo>
                  <a:pt x="235744" y="321469"/>
                </a:lnTo>
                <a:lnTo>
                  <a:pt x="204978" y="321469"/>
                </a:lnTo>
                <a:cubicBezTo>
                  <a:pt x="202883" y="312230"/>
                  <a:pt x="199263" y="303276"/>
                  <a:pt x="194024" y="294894"/>
                </a:cubicBezTo>
                <a:close/>
                <a:moveTo>
                  <a:pt x="121539" y="388144"/>
                </a:moveTo>
                <a:cubicBezTo>
                  <a:pt x="108775" y="388144"/>
                  <a:pt x="96869" y="383191"/>
                  <a:pt x="87821" y="374237"/>
                </a:cubicBezTo>
                <a:cubicBezTo>
                  <a:pt x="69247" y="355664"/>
                  <a:pt x="69247" y="325469"/>
                  <a:pt x="87821" y="306896"/>
                </a:cubicBezTo>
                <a:cubicBezTo>
                  <a:pt x="96774" y="297942"/>
                  <a:pt x="108775" y="292989"/>
                  <a:pt x="121539" y="292989"/>
                </a:cubicBezTo>
                <a:cubicBezTo>
                  <a:pt x="134302" y="292989"/>
                  <a:pt x="146209" y="297942"/>
                  <a:pt x="155258" y="306896"/>
                </a:cubicBezTo>
                <a:cubicBezTo>
                  <a:pt x="173831" y="325469"/>
                  <a:pt x="173831" y="355664"/>
                  <a:pt x="155258" y="374237"/>
                </a:cubicBezTo>
                <a:cubicBezTo>
                  <a:pt x="146209" y="383191"/>
                  <a:pt x="134207" y="388144"/>
                  <a:pt x="121539" y="388144"/>
                </a:cubicBezTo>
                <a:close/>
                <a:moveTo>
                  <a:pt x="501301" y="359569"/>
                </a:moveTo>
                <a:lnTo>
                  <a:pt x="501301" y="321469"/>
                </a:lnTo>
                <a:lnTo>
                  <a:pt x="470535" y="321469"/>
                </a:lnTo>
                <a:cubicBezTo>
                  <a:pt x="468440" y="312230"/>
                  <a:pt x="464820" y="303181"/>
                  <a:pt x="459581" y="294894"/>
                </a:cubicBezTo>
                <a:lnTo>
                  <a:pt x="481298" y="273177"/>
                </a:lnTo>
                <a:lnTo>
                  <a:pt x="454342" y="246221"/>
                </a:lnTo>
                <a:lnTo>
                  <a:pt x="432625" y="267938"/>
                </a:lnTo>
                <a:cubicBezTo>
                  <a:pt x="424339" y="262700"/>
                  <a:pt x="415385" y="259080"/>
                  <a:pt x="406051" y="256985"/>
                </a:cubicBezTo>
                <a:lnTo>
                  <a:pt x="406051" y="226219"/>
                </a:lnTo>
                <a:lnTo>
                  <a:pt x="367951" y="226219"/>
                </a:lnTo>
                <a:lnTo>
                  <a:pt x="367951" y="256985"/>
                </a:lnTo>
                <a:cubicBezTo>
                  <a:pt x="358712" y="259080"/>
                  <a:pt x="349663" y="262700"/>
                  <a:pt x="341376" y="267938"/>
                </a:cubicBezTo>
                <a:lnTo>
                  <a:pt x="319659" y="246221"/>
                </a:lnTo>
                <a:lnTo>
                  <a:pt x="292703" y="273177"/>
                </a:lnTo>
                <a:lnTo>
                  <a:pt x="314420" y="294894"/>
                </a:lnTo>
                <a:cubicBezTo>
                  <a:pt x="309182" y="303181"/>
                  <a:pt x="305562" y="312134"/>
                  <a:pt x="303467" y="321469"/>
                </a:cubicBezTo>
                <a:lnTo>
                  <a:pt x="272701" y="321469"/>
                </a:lnTo>
                <a:lnTo>
                  <a:pt x="272701" y="359569"/>
                </a:lnTo>
                <a:lnTo>
                  <a:pt x="303467" y="359569"/>
                </a:lnTo>
                <a:cubicBezTo>
                  <a:pt x="305562" y="368808"/>
                  <a:pt x="309182" y="377857"/>
                  <a:pt x="314420" y="386144"/>
                </a:cubicBezTo>
                <a:lnTo>
                  <a:pt x="292703" y="407861"/>
                </a:lnTo>
                <a:lnTo>
                  <a:pt x="319659" y="434816"/>
                </a:lnTo>
                <a:lnTo>
                  <a:pt x="341376" y="413099"/>
                </a:lnTo>
                <a:cubicBezTo>
                  <a:pt x="349663" y="418338"/>
                  <a:pt x="358616" y="421958"/>
                  <a:pt x="367951" y="424053"/>
                </a:cubicBezTo>
                <a:lnTo>
                  <a:pt x="367951" y="454819"/>
                </a:lnTo>
                <a:lnTo>
                  <a:pt x="406051" y="454819"/>
                </a:lnTo>
                <a:lnTo>
                  <a:pt x="406051" y="424053"/>
                </a:lnTo>
                <a:cubicBezTo>
                  <a:pt x="415290" y="421958"/>
                  <a:pt x="424339" y="418338"/>
                  <a:pt x="432625" y="413099"/>
                </a:cubicBezTo>
                <a:lnTo>
                  <a:pt x="454342" y="434816"/>
                </a:lnTo>
                <a:lnTo>
                  <a:pt x="481298" y="407861"/>
                </a:lnTo>
                <a:lnTo>
                  <a:pt x="459581" y="386144"/>
                </a:lnTo>
                <a:cubicBezTo>
                  <a:pt x="464820" y="377857"/>
                  <a:pt x="468440" y="368903"/>
                  <a:pt x="470535" y="359569"/>
                </a:cubicBezTo>
                <a:lnTo>
                  <a:pt x="501301" y="359569"/>
                </a:lnTo>
                <a:close/>
                <a:moveTo>
                  <a:pt x="387001" y="388144"/>
                </a:moveTo>
                <a:cubicBezTo>
                  <a:pt x="374237" y="388144"/>
                  <a:pt x="362331" y="383191"/>
                  <a:pt x="353282" y="374237"/>
                </a:cubicBezTo>
                <a:cubicBezTo>
                  <a:pt x="334709" y="355664"/>
                  <a:pt x="334709" y="325469"/>
                  <a:pt x="353282" y="306896"/>
                </a:cubicBezTo>
                <a:cubicBezTo>
                  <a:pt x="362236" y="297942"/>
                  <a:pt x="374237" y="292989"/>
                  <a:pt x="387001" y="292989"/>
                </a:cubicBezTo>
                <a:cubicBezTo>
                  <a:pt x="399764" y="292989"/>
                  <a:pt x="411671" y="297942"/>
                  <a:pt x="420719" y="306896"/>
                </a:cubicBezTo>
                <a:cubicBezTo>
                  <a:pt x="439293" y="325469"/>
                  <a:pt x="439293" y="355664"/>
                  <a:pt x="420719" y="374237"/>
                </a:cubicBezTo>
                <a:cubicBezTo>
                  <a:pt x="411671" y="383191"/>
                  <a:pt x="399669" y="388144"/>
                  <a:pt x="387001" y="388144"/>
                </a:cubicBezTo>
                <a:close/>
              </a:path>
            </a:pathLst>
          </a:custGeom>
          <a:solidFill>
            <a:srgbClr val="002856"/>
          </a:solidFill>
          <a:ln w="9525" cap="flat">
            <a:noFill/>
            <a:prstDash val="solid"/>
            <a:miter/>
          </a:ln>
        </p:spPr>
        <p:txBody>
          <a:bodyPr rtlCol="0" anchor="ctr"/>
          <a:lstStyle/>
          <a:p>
            <a:endParaRPr lang="en-US" sz="1801"/>
          </a:p>
        </p:txBody>
      </p:sp>
      <p:sp>
        <p:nvSpPr>
          <p:cNvPr id="31" name="Freeform: Shape 240">
            <a:extLst>
              <a:ext uri="{FF2B5EF4-FFF2-40B4-BE49-F238E27FC236}">
                <a16:creationId xmlns:a16="http://schemas.microsoft.com/office/drawing/2014/main" id="{0488D204-E116-C140-8EE2-92557A4D1A2A}"/>
              </a:ext>
            </a:extLst>
          </p:cNvPr>
          <p:cNvSpPr/>
          <p:nvPr/>
        </p:nvSpPr>
        <p:spPr>
          <a:xfrm>
            <a:off x="9658646" y="2333320"/>
            <a:ext cx="311167" cy="316721"/>
          </a:xfrm>
          <a:custGeom>
            <a:avLst/>
            <a:gdLst>
              <a:gd name="connsiteX0" fmla="*/ 534162 w 533400"/>
              <a:gd name="connsiteY0" fmla="*/ 226219 h 542925"/>
              <a:gd name="connsiteX1" fmla="*/ 467106 w 533400"/>
              <a:gd name="connsiteY1" fmla="*/ 159544 h 542925"/>
              <a:gd name="connsiteX2" fmla="*/ 467106 w 533400"/>
              <a:gd name="connsiteY2" fmla="*/ 178594 h 542925"/>
              <a:gd name="connsiteX3" fmla="*/ 467106 w 533400"/>
              <a:gd name="connsiteY3" fmla="*/ 197644 h 542925"/>
              <a:gd name="connsiteX4" fmla="*/ 495872 w 533400"/>
              <a:gd name="connsiteY4" fmla="*/ 226219 h 542925"/>
              <a:gd name="connsiteX5" fmla="*/ 476822 w 533400"/>
              <a:gd name="connsiteY5" fmla="*/ 252984 h 542925"/>
              <a:gd name="connsiteX6" fmla="*/ 467106 w 533400"/>
              <a:gd name="connsiteY6" fmla="*/ 236411 h 542925"/>
              <a:gd name="connsiteX7" fmla="*/ 323374 w 533400"/>
              <a:gd name="connsiteY7" fmla="*/ 159544 h 542925"/>
              <a:gd name="connsiteX8" fmla="*/ 208788 w 533400"/>
              <a:gd name="connsiteY8" fmla="*/ 159544 h 542925"/>
              <a:gd name="connsiteX9" fmla="*/ 141351 w 533400"/>
              <a:gd name="connsiteY9" fmla="*/ 130969 h 542925"/>
              <a:gd name="connsiteX10" fmla="*/ 103061 w 533400"/>
              <a:gd name="connsiteY10" fmla="*/ 130969 h 542925"/>
              <a:gd name="connsiteX11" fmla="*/ 103061 w 533400"/>
              <a:gd name="connsiteY11" fmla="*/ 169069 h 542925"/>
              <a:gd name="connsiteX12" fmla="*/ 103061 w 533400"/>
              <a:gd name="connsiteY12" fmla="*/ 195453 h 542925"/>
              <a:gd name="connsiteX13" fmla="*/ 54007 w 533400"/>
              <a:gd name="connsiteY13" fmla="*/ 254794 h 542925"/>
              <a:gd name="connsiteX14" fmla="*/ 45434 w 533400"/>
              <a:gd name="connsiteY14" fmla="*/ 254794 h 542925"/>
              <a:gd name="connsiteX15" fmla="*/ 7144 w 533400"/>
              <a:gd name="connsiteY15" fmla="*/ 254794 h 542925"/>
              <a:gd name="connsiteX16" fmla="*/ 7144 w 533400"/>
              <a:gd name="connsiteY16" fmla="*/ 292894 h 542925"/>
              <a:gd name="connsiteX17" fmla="*/ 7144 w 533400"/>
              <a:gd name="connsiteY17" fmla="*/ 369094 h 542925"/>
              <a:gd name="connsiteX18" fmla="*/ 7144 w 533400"/>
              <a:gd name="connsiteY18" fmla="*/ 407194 h 542925"/>
              <a:gd name="connsiteX19" fmla="*/ 45434 w 533400"/>
              <a:gd name="connsiteY19" fmla="*/ 407194 h 542925"/>
              <a:gd name="connsiteX20" fmla="*/ 53912 w 533400"/>
              <a:gd name="connsiteY20" fmla="*/ 407194 h 542925"/>
              <a:gd name="connsiteX21" fmla="*/ 122111 w 533400"/>
              <a:gd name="connsiteY21" fmla="*/ 479298 h 542925"/>
              <a:gd name="connsiteX22" fmla="*/ 122111 w 533400"/>
              <a:gd name="connsiteY22" fmla="*/ 502444 h 542925"/>
              <a:gd name="connsiteX23" fmla="*/ 122111 w 533400"/>
              <a:gd name="connsiteY23" fmla="*/ 540544 h 542925"/>
              <a:gd name="connsiteX24" fmla="*/ 160401 w 533400"/>
              <a:gd name="connsiteY24" fmla="*/ 540544 h 542925"/>
              <a:gd name="connsiteX25" fmla="*/ 208312 w 533400"/>
              <a:gd name="connsiteY25" fmla="*/ 540544 h 542925"/>
              <a:gd name="connsiteX26" fmla="*/ 246602 w 533400"/>
              <a:gd name="connsiteY26" fmla="*/ 540544 h 542925"/>
              <a:gd name="connsiteX27" fmla="*/ 246602 w 533400"/>
              <a:gd name="connsiteY27" fmla="*/ 502444 h 542925"/>
              <a:gd name="connsiteX28" fmla="*/ 284893 w 533400"/>
              <a:gd name="connsiteY28" fmla="*/ 502444 h 542925"/>
              <a:gd name="connsiteX29" fmla="*/ 284893 w 533400"/>
              <a:gd name="connsiteY29" fmla="*/ 540544 h 542925"/>
              <a:gd name="connsiteX30" fmla="*/ 323183 w 533400"/>
              <a:gd name="connsiteY30" fmla="*/ 540544 h 542925"/>
              <a:gd name="connsiteX31" fmla="*/ 371094 w 533400"/>
              <a:gd name="connsiteY31" fmla="*/ 540544 h 542925"/>
              <a:gd name="connsiteX32" fmla="*/ 409385 w 533400"/>
              <a:gd name="connsiteY32" fmla="*/ 540544 h 542925"/>
              <a:gd name="connsiteX33" fmla="*/ 409385 w 533400"/>
              <a:gd name="connsiteY33" fmla="*/ 502444 h 542925"/>
              <a:gd name="connsiteX34" fmla="*/ 409385 w 533400"/>
              <a:gd name="connsiteY34" fmla="*/ 479298 h 542925"/>
              <a:gd name="connsiteX35" fmla="*/ 495586 w 533400"/>
              <a:gd name="connsiteY35" fmla="*/ 330994 h 542925"/>
              <a:gd name="connsiteX36" fmla="*/ 490061 w 533400"/>
              <a:gd name="connsiteY36" fmla="*/ 288703 h 542925"/>
              <a:gd name="connsiteX37" fmla="*/ 534162 w 533400"/>
              <a:gd name="connsiteY37" fmla="*/ 226219 h 542925"/>
              <a:gd name="connsiteX38" fmla="*/ 371285 w 533400"/>
              <a:gd name="connsiteY38" fmla="*/ 455390 h 542925"/>
              <a:gd name="connsiteX39" fmla="*/ 371285 w 533400"/>
              <a:gd name="connsiteY39" fmla="*/ 502444 h 542925"/>
              <a:gd name="connsiteX40" fmla="*/ 323374 w 533400"/>
              <a:gd name="connsiteY40" fmla="*/ 502444 h 542925"/>
              <a:gd name="connsiteX41" fmla="*/ 323374 w 533400"/>
              <a:gd name="connsiteY41" fmla="*/ 464344 h 542925"/>
              <a:gd name="connsiteX42" fmla="*/ 208407 w 533400"/>
              <a:gd name="connsiteY42" fmla="*/ 464344 h 542925"/>
              <a:gd name="connsiteX43" fmla="*/ 208407 w 533400"/>
              <a:gd name="connsiteY43" fmla="*/ 502444 h 542925"/>
              <a:gd name="connsiteX44" fmla="*/ 160496 w 533400"/>
              <a:gd name="connsiteY44" fmla="*/ 502444 h 542925"/>
              <a:gd name="connsiteX45" fmla="*/ 160496 w 533400"/>
              <a:gd name="connsiteY45" fmla="*/ 455390 h 542925"/>
              <a:gd name="connsiteX46" fmla="*/ 79915 w 533400"/>
              <a:gd name="connsiteY46" fmla="*/ 369094 h 542925"/>
              <a:gd name="connsiteX47" fmla="*/ 45434 w 533400"/>
              <a:gd name="connsiteY47" fmla="*/ 369094 h 542925"/>
              <a:gd name="connsiteX48" fmla="*/ 45434 w 533400"/>
              <a:gd name="connsiteY48" fmla="*/ 292894 h 542925"/>
              <a:gd name="connsiteX49" fmla="*/ 79820 w 533400"/>
              <a:gd name="connsiteY49" fmla="*/ 292894 h 542925"/>
              <a:gd name="connsiteX50" fmla="*/ 141256 w 533400"/>
              <a:gd name="connsiteY50" fmla="*/ 215646 h 542925"/>
              <a:gd name="connsiteX51" fmla="*/ 141256 w 533400"/>
              <a:gd name="connsiteY51" fmla="*/ 169069 h 542925"/>
              <a:gd name="connsiteX52" fmla="*/ 189167 w 533400"/>
              <a:gd name="connsiteY52" fmla="*/ 197644 h 542925"/>
              <a:gd name="connsiteX53" fmla="*/ 208312 w 533400"/>
              <a:gd name="connsiteY53" fmla="*/ 197644 h 542925"/>
              <a:gd name="connsiteX54" fmla="*/ 323374 w 533400"/>
              <a:gd name="connsiteY54" fmla="*/ 197644 h 542925"/>
              <a:gd name="connsiteX55" fmla="*/ 457486 w 533400"/>
              <a:gd name="connsiteY55" fmla="*/ 330994 h 542925"/>
              <a:gd name="connsiteX56" fmla="*/ 371285 w 533400"/>
              <a:gd name="connsiteY56" fmla="*/ 455390 h 542925"/>
              <a:gd name="connsiteX57" fmla="*/ 217170 w 533400"/>
              <a:gd name="connsiteY57" fmla="*/ 216694 h 542925"/>
              <a:gd name="connsiteX58" fmla="*/ 332137 w 533400"/>
              <a:gd name="connsiteY58" fmla="*/ 216694 h 542925"/>
              <a:gd name="connsiteX59" fmla="*/ 332137 w 533400"/>
              <a:gd name="connsiteY59" fmla="*/ 254794 h 542925"/>
              <a:gd name="connsiteX60" fmla="*/ 217170 w 533400"/>
              <a:gd name="connsiteY60" fmla="*/ 254794 h 542925"/>
              <a:gd name="connsiteX61" fmla="*/ 217170 w 533400"/>
              <a:gd name="connsiteY61" fmla="*/ 216694 h 542925"/>
              <a:gd name="connsiteX62" fmla="*/ 274701 w 533400"/>
              <a:gd name="connsiteY62" fmla="*/ 140494 h 542925"/>
              <a:gd name="connsiteX63" fmla="*/ 341757 w 533400"/>
              <a:gd name="connsiteY63" fmla="*/ 73819 h 542925"/>
              <a:gd name="connsiteX64" fmla="*/ 274701 w 533400"/>
              <a:gd name="connsiteY64" fmla="*/ 7144 h 542925"/>
              <a:gd name="connsiteX65" fmla="*/ 207645 w 533400"/>
              <a:gd name="connsiteY65" fmla="*/ 73819 h 542925"/>
              <a:gd name="connsiteX66" fmla="*/ 274701 w 533400"/>
              <a:gd name="connsiteY66" fmla="*/ 140494 h 542925"/>
              <a:gd name="connsiteX67" fmla="*/ 274701 w 533400"/>
              <a:gd name="connsiteY67" fmla="*/ 45244 h 542925"/>
              <a:gd name="connsiteX68" fmla="*/ 303467 w 533400"/>
              <a:gd name="connsiteY68" fmla="*/ 73819 h 542925"/>
              <a:gd name="connsiteX69" fmla="*/ 274701 w 533400"/>
              <a:gd name="connsiteY69" fmla="*/ 102394 h 542925"/>
              <a:gd name="connsiteX70" fmla="*/ 245936 w 533400"/>
              <a:gd name="connsiteY70" fmla="*/ 73819 h 542925"/>
              <a:gd name="connsiteX71" fmla="*/ 274701 w 533400"/>
              <a:gd name="connsiteY71" fmla="*/ 452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33400" h="542925">
                <a:moveTo>
                  <a:pt x="534162" y="226219"/>
                </a:moveTo>
                <a:cubicBezTo>
                  <a:pt x="534162" y="189452"/>
                  <a:pt x="504063" y="159544"/>
                  <a:pt x="467106" y="159544"/>
                </a:cubicBezTo>
                <a:lnTo>
                  <a:pt x="467106" y="178594"/>
                </a:lnTo>
                <a:lnTo>
                  <a:pt x="467106" y="197644"/>
                </a:lnTo>
                <a:cubicBezTo>
                  <a:pt x="482918" y="197644"/>
                  <a:pt x="495872" y="210503"/>
                  <a:pt x="495872" y="226219"/>
                </a:cubicBezTo>
                <a:cubicBezTo>
                  <a:pt x="495872" y="238601"/>
                  <a:pt x="487871" y="249079"/>
                  <a:pt x="476822" y="252984"/>
                </a:cubicBezTo>
                <a:cubicBezTo>
                  <a:pt x="473869" y="247269"/>
                  <a:pt x="470725" y="241744"/>
                  <a:pt x="467106" y="236411"/>
                </a:cubicBezTo>
                <a:cubicBezTo>
                  <a:pt x="436150" y="190119"/>
                  <a:pt x="383286" y="159544"/>
                  <a:pt x="323374" y="159544"/>
                </a:cubicBezTo>
                <a:lnTo>
                  <a:pt x="208788" y="159544"/>
                </a:lnTo>
                <a:cubicBezTo>
                  <a:pt x="191834" y="141542"/>
                  <a:pt x="167640" y="130969"/>
                  <a:pt x="141351" y="130969"/>
                </a:cubicBezTo>
                <a:lnTo>
                  <a:pt x="103061" y="130969"/>
                </a:lnTo>
                <a:lnTo>
                  <a:pt x="103061" y="169069"/>
                </a:lnTo>
                <a:lnTo>
                  <a:pt x="103061" y="195453"/>
                </a:lnTo>
                <a:cubicBezTo>
                  <a:pt x="82296" y="211360"/>
                  <a:pt x="65532" y="231648"/>
                  <a:pt x="54007" y="254794"/>
                </a:cubicBezTo>
                <a:lnTo>
                  <a:pt x="45434" y="254794"/>
                </a:lnTo>
                <a:lnTo>
                  <a:pt x="7144" y="254794"/>
                </a:lnTo>
                <a:lnTo>
                  <a:pt x="7144" y="292894"/>
                </a:lnTo>
                <a:lnTo>
                  <a:pt x="7144" y="369094"/>
                </a:lnTo>
                <a:lnTo>
                  <a:pt x="7144" y="407194"/>
                </a:lnTo>
                <a:lnTo>
                  <a:pt x="45434" y="407194"/>
                </a:lnTo>
                <a:lnTo>
                  <a:pt x="53912" y="407194"/>
                </a:lnTo>
                <a:cubicBezTo>
                  <a:pt x="68961" y="437198"/>
                  <a:pt x="92869" y="462439"/>
                  <a:pt x="122111" y="479298"/>
                </a:cubicBezTo>
                <a:lnTo>
                  <a:pt x="122111" y="502444"/>
                </a:lnTo>
                <a:lnTo>
                  <a:pt x="122111" y="540544"/>
                </a:lnTo>
                <a:lnTo>
                  <a:pt x="160401" y="540544"/>
                </a:lnTo>
                <a:lnTo>
                  <a:pt x="208312" y="540544"/>
                </a:lnTo>
                <a:lnTo>
                  <a:pt x="246602" y="540544"/>
                </a:lnTo>
                <a:lnTo>
                  <a:pt x="246602" y="502444"/>
                </a:lnTo>
                <a:lnTo>
                  <a:pt x="284893" y="502444"/>
                </a:lnTo>
                <a:lnTo>
                  <a:pt x="284893" y="540544"/>
                </a:lnTo>
                <a:lnTo>
                  <a:pt x="323183" y="540544"/>
                </a:lnTo>
                <a:lnTo>
                  <a:pt x="371094" y="540544"/>
                </a:lnTo>
                <a:lnTo>
                  <a:pt x="409385" y="540544"/>
                </a:lnTo>
                <a:lnTo>
                  <a:pt x="409385" y="502444"/>
                </a:lnTo>
                <a:lnTo>
                  <a:pt x="409385" y="479298"/>
                </a:lnTo>
                <a:cubicBezTo>
                  <a:pt x="461867" y="449009"/>
                  <a:pt x="495586" y="392335"/>
                  <a:pt x="495586" y="330994"/>
                </a:cubicBezTo>
                <a:cubicBezTo>
                  <a:pt x="495586" y="316325"/>
                  <a:pt x="493490" y="302228"/>
                  <a:pt x="490061" y="288703"/>
                </a:cubicBezTo>
                <a:cubicBezTo>
                  <a:pt x="515874" y="279273"/>
                  <a:pt x="534162" y="254889"/>
                  <a:pt x="534162" y="226219"/>
                </a:cubicBezTo>
                <a:close/>
                <a:moveTo>
                  <a:pt x="371285" y="455390"/>
                </a:moveTo>
                <a:lnTo>
                  <a:pt x="371285" y="502444"/>
                </a:lnTo>
                <a:lnTo>
                  <a:pt x="323374" y="502444"/>
                </a:lnTo>
                <a:lnTo>
                  <a:pt x="323374" y="464344"/>
                </a:lnTo>
                <a:lnTo>
                  <a:pt x="208407" y="464344"/>
                </a:lnTo>
                <a:lnTo>
                  <a:pt x="208407" y="502444"/>
                </a:lnTo>
                <a:lnTo>
                  <a:pt x="160496" y="502444"/>
                </a:lnTo>
                <a:lnTo>
                  <a:pt x="160496" y="455390"/>
                </a:lnTo>
                <a:cubicBezTo>
                  <a:pt x="121825" y="440626"/>
                  <a:pt x="91821" y="408813"/>
                  <a:pt x="79915" y="369094"/>
                </a:cubicBezTo>
                <a:lnTo>
                  <a:pt x="45434" y="369094"/>
                </a:lnTo>
                <a:lnTo>
                  <a:pt x="45434" y="292894"/>
                </a:lnTo>
                <a:lnTo>
                  <a:pt x="79820" y="292894"/>
                </a:lnTo>
                <a:cubicBezTo>
                  <a:pt x="89630" y="260033"/>
                  <a:pt x="112014" y="232505"/>
                  <a:pt x="141256" y="215646"/>
                </a:cubicBezTo>
                <a:lnTo>
                  <a:pt x="141256" y="169069"/>
                </a:lnTo>
                <a:cubicBezTo>
                  <a:pt x="160401" y="169069"/>
                  <a:pt x="179546" y="178594"/>
                  <a:pt x="189167" y="197644"/>
                </a:cubicBezTo>
                <a:cubicBezTo>
                  <a:pt x="189167" y="197644"/>
                  <a:pt x="204978" y="197644"/>
                  <a:pt x="208312" y="197644"/>
                </a:cubicBezTo>
                <a:lnTo>
                  <a:pt x="323374" y="197644"/>
                </a:lnTo>
                <a:cubicBezTo>
                  <a:pt x="397478" y="197644"/>
                  <a:pt x="457486" y="257366"/>
                  <a:pt x="457486" y="330994"/>
                </a:cubicBezTo>
                <a:cubicBezTo>
                  <a:pt x="457486" y="387858"/>
                  <a:pt x="421672" y="436245"/>
                  <a:pt x="371285" y="455390"/>
                </a:cubicBezTo>
                <a:close/>
                <a:moveTo>
                  <a:pt x="217170" y="216694"/>
                </a:moveTo>
                <a:lnTo>
                  <a:pt x="332137" y="216694"/>
                </a:lnTo>
                <a:lnTo>
                  <a:pt x="332137" y="254794"/>
                </a:lnTo>
                <a:lnTo>
                  <a:pt x="217170" y="254794"/>
                </a:lnTo>
                <a:lnTo>
                  <a:pt x="217170" y="216694"/>
                </a:lnTo>
                <a:close/>
                <a:moveTo>
                  <a:pt x="274701" y="140494"/>
                </a:moveTo>
                <a:cubicBezTo>
                  <a:pt x="311658" y="140494"/>
                  <a:pt x="341757" y="110585"/>
                  <a:pt x="341757" y="73819"/>
                </a:cubicBezTo>
                <a:cubicBezTo>
                  <a:pt x="341757" y="37052"/>
                  <a:pt x="311658" y="7144"/>
                  <a:pt x="274701" y="7144"/>
                </a:cubicBezTo>
                <a:cubicBezTo>
                  <a:pt x="237744" y="7144"/>
                  <a:pt x="207645" y="37052"/>
                  <a:pt x="207645" y="73819"/>
                </a:cubicBezTo>
                <a:cubicBezTo>
                  <a:pt x="207645" y="110585"/>
                  <a:pt x="237649" y="140494"/>
                  <a:pt x="274701" y="140494"/>
                </a:cubicBezTo>
                <a:close/>
                <a:moveTo>
                  <a:pt x="274701" y="45244"/>
                </a:moveTo>
                <a:cubicBezTo>
                  <a:pt x="290513" y="45244"/>
                  <a:pt x="303467" y="58103"/>
                  <a:pt x="303467" y="73819"/>
                </a:cubicBezTo>
                <a:cubicBezTo>
                  <a:pt x="303467" y="89535"/>
                  <a:pt x="290608" y="102394"/>
                  <a:pt x="274701" y="102394"/>
                </a:cubicBezTo>
                <a:cubicBezTo>
                  <a:pt x="258890" y="102394"/>
                  <a:pt x="245936" y="89535"/>
                  <a:pt x="245936" y="73819"/>
                </a:cubicBezTo>
                <a:cubicBezTo>
                  <a:pt x="245936" y="58103"/>
                  <a:pt x="258794" y="45244"/>
                  <a:pt x="274701" y="45244"/>
                </a:cubicBezTo>
                <a:close/>
              </a:path>
            </a:pathLst>
          </a:custGeom>
          <a:solidFill>
            <a:srgbClr val="002856"/>
          </a:solidFill>
          <a:ln w="9525" cap="flat">
            <a:noFill/>
            <a:prstDash val="solid"/>
            <a:miter/>
          </a:ln>
        </p:spPr>
        <p:txBody>
          <a:bodyPr rtlCol="0" anchor="ctr"/>
          <a:lstStyle/>
          <a:p>
            <a:endParaRPr lang="en-US" sz="1801"/>
          </a:p>
        </p:txBody>
      </p:sp>
      <p:sp>
        <p:nvSpPr>
          <p:cNvPr id="32" name="Freeform: Shape 191">
            <a:extLst>
              <a:ext uri="{FF2B5EF4-FFF2-40B4-BE49-F238E27FC236}">
                <a16:creationId xmlns:a16="http://schemas.microsoft.com/office/drawing/2014/main" id="{0F688CC1-A946-1945-9560-277EC962149D}"/>
              </a:ext>
            </a:extLst>
          </p:cNvPr>
          <p:cNvSpPr/>
          <p:nvPr/>
        </p:nvSpPr>
        <p:spPr>
          <a:xfrm>
            <a:off x="10917840" y="2410657"/>
            <a:ext cx="361173" cy="205591"/>
          </a:xfrm>
          <a:custGeom>
            <a:avLst/>
            <a:gdLst>
              <a:gd name="connsiteX0" fmla="*/ 540544 w 619125"/>
              <a:gd name="connsiteY0" fmla="*/ 83344 h 352425"/>
              <a:gd name="connsiteX1" fmla="*/ 540544 w 619125"/>
              <a:gd name="connsiteY1" fmla="*/ 7144 h 352425"/>
              <a:gd name="connsiteX2" fmla="*/ 7144 w 619125"/>
              <a:gd name="connsiteY2" fmla="*/ 7144 h 352425"/>
              <a:gd name="connsiteX3" fmla="*/ 7144 w 619125"/>
              <a:gd name="connsiteY3" fmla="*/ 273844 h 352425"/>
              <a:gd name="connsiteX4" fmla="*/ 83344 w 619125"/>
              <a:gd name="connsiteY4" fmla="*/ 273844 h 352425"/>
              <a:gd name="connsiteX5" fmla="*/ 83344 w 619125"/>
              <a:gd name="connsiteY5" fmla="*/ 350044 h 352425"/>
              <a:gd name="connsiteX6" fmla="*/ 616744 w 619125"/>
              <a:gd name="connsiteY6" fmla="*/ 350044 h 352425"/>
              <a:gd name="connsiteX7" fmla="*/ 616744 w 619125"/>
              <a:gd name="connsiteY7" fmla="*/ 83344 h 352425"/>
              <a:gd name="connsiteX8" fmla="*/ 540544 w 619125"/>
              <a:gd name="connsiteY8" fmla="*/ 83344 h 352425"/>
              <a:gd name="connsiteX9" fmla="*/ 45244 w 619125"/>
              <a:gd name="connsiteY9" fmla="*/ 235744 h 352425"/>
              <a:gd name="connsiteX10" fmla="*/ 45244 w 619125"/>
              <a:gd name="connsiteY10" fmla="*/ 45244 h 352425"/>
              <a:gd name="connsiteX11" fmla="*/ 502444 w 619125"/>
              <a:gd name="connsiteY11" fmla="*/ 45244 h 352425"/>
              <a:gd name="connsiteX12" fmla="*/ 502444 w 619125"/>
              <a:gd name="connsiteY12" fmla="*/ 83344 h 352425"/>
              <a:gd name="connsiteX13" fmla="*/ 502444 w 619125"/>
              <a:gd name="connsiteY13" fmla="*/ 121444 h 352425"/>
              <a:gd name="connsiteX14" fmla="*/ 502444 w 619125"/>
              <a:gd name="connsiteY14" fmla="*/ 235744 h 352425"/>
              <a:gd name="connsiteX15" fmla="*/ 121444 w 619125"/>
              <a:gd name="connsiteY15" fmla="*/ 235744 h 352425"/>
              <a:gd name="connsiteX16" fmla="*/ 83344 w 619125"/>
              <a:gd name="connsiteY16" fmla="*/ 235744 h 352425"/>
              <a:gd name="connsiteX17" fmla="*/ 45244 w 619125"/>
              <a:gd name="connsiteY17" fmla="*/ 235744 h 352425"/>
              <a:gd name="connsiteX18" fmla="*/ 578644 w 619125"/>
              <a:gd name="connsiteY18" fmla="*/ 311944 h 352425"/>
              <a:gd name="connsiteX19" fmla="*/ 121444 w 619125"/>
              <a:gd name="connsiteY19" fmla="*/ 311944 h 352425"/>
              <a:gd name="connsiteX20" fmla="*/ 121444 w 619125"/>
              <a:gd name="connsiteY20" fmla="*/ 273844 h 352425"/>
              <a:gd name="connsiteX21" fmla="*/ 540544 w 619125"/>
              <a:gd name="connsiteY21" fmla="*/ 273844 h 352425"/>
              <a:gd name="connsiteX22" fmla="*/ 540544 w 619125"/>
              <a:gd name="connsiteY22" fmla="*/ 121444 h 352425"/>
              <a:gd name="connsiteX23" fmla="*/ 578644 w 619125"/>
              <a:gd name="connsiteY23" fmla="*/ 121444 h 352425"/>
              <a:gd name="connsiteX24" fmla="*/ 578644 w 619125"/>
              <a:gd name="connsiteY24" fmla="*/ 311944 h 352425"/>
              <a:gd name="connsiteX25" fmla="*/ 273844 w 619125"/>
              <a:gd name="connsiteY25" fmla="*/ 216694 h 352425"/>
              <a:gd name="connsiteX26" fmla="*/ 350044 w 619125"/>
              <a:gd name="connsiteY26" fmla="*/ 140494 h 352425"/>
              <a:gd name="connsiteX27" fmla="*/ 347567 w 619125"/>
              <a:gd name="connsiteY27" fmla="*/ 121444 h 352425"/>
              <a:gd name="connsiteX28" fmla="*/ 324136 w 619125"/>
              <a:gd name="connsiteY28" fmla="*/ 83344 h 352425"/>
              <a:gd name="connsiteX29" fmla="*/ 273844 w 619125"/>
              <a:gd name="connsiteY29" fmla="*/ 64294 h 352425"/>
              <a:gd name="connsiteX30" fmla="*/ 223552 w 619125"/>
              <a:gd name="connsiteY30" fmla="*/ 83344 h 352425"/>
              <a:gd name="connsiteX31" fmla="*/ 200120 w 619125"/>
              <a:gd name="connsiteY31" fmla="*/ 121444 h 352425"/>
              <a:gd name="connsiteX32" fmla="*/ 197644 w 619125"/>
              <a:gd name="connsiteY32" fmla="*/ 140494 h 352425"/>
              <a:gd name="connsiteX33" fmla="*/ 273844 w 619125"/>
              <a:gd name="connsiteY33" fmla="*/ 216694 h 352425"/>
              <a:gd name="connsiteX34" fmla="*/ 273844 w 619125"/>
              <a:gd name="connsiteY34" fmla="*/ 102394 h 352425"/>
              <a:gd name="connsiteX35" fmla="*/ 306610 w 619125"/>
              <a:gd name="connsiteY35" fmla="*/ 121444 h 352425"/>
              <a:gd name="connsiteX36" fmla="*/ 311944 w 619125"/>
              <a:gd name="connsiteY36" fmla="*/ 140494 h 352425"/>
              <a:gd name="connsiteX37" fmla="*/ 273844 w 619125"/>
              <a:gd name="connsiteY37" fmla="*/ 178594 h 352425"/>
              <a:gd name="connsiteX38" fmla="*/ 235744 w 619125"/>
              <a:gd name="connsiteY38" fmla="*/ 140494 h 352425"/>
              <a:gd name="connsiteX39" fmla="*/ 241078 w 619125"/>
              <a:gd name="connsiteY39" fmla="*/ 121444 h 352425"/>
              <a:gd name="connsiteX40" fmla="*/ 273844 w 619125"/>
              <a:gd name="connsiteY40" fmla="*/ 10239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9125" h="352425">
                <a:moveTo>
                  <a:pt x="540544" y="83344"/>
                </a:moveTo>
                <a:lnTo>
                  <a:pt x="540544" y="7144"/>
                </a:lnTo>
                <a:lnTo>
                  <a:pt x="7144" y="7144"/>
                </a:lnTo>
                <a:lnTo>
                  <a:pt x="7144" y="273844"/>
                </a:lnTo>
                <a:lnTo>
                  <a:pt x="83344" y="273844"/>
                </a:lnTo>
                <a:lnTo>
                  <a:pt x="83344" y="350044"/>
                </a:lnTo>
                <a:lnTo>
                  <a:pt x="616744" y="350044"/>
                </a:lnTo>
                <a:lnTo>
                  <a:pt x="616744" y="83344"/>
                </a:lnTo>
                <a:lnTo>
                  <a:pt x="540544" y="83344"/>
                </a:lnTo>
                <a:close/>
                <a:moveTo>
                  <a:pt x="45244" y="235744"/>
                </a:moveTo>
                <a:lnTo>
                  <a:pt x="45244" y="45244"/>
                </a:lnTo>
                <a:lnTo>
                  <a:pt x="502444" y="45244"/>
                </a:lnTo>
                <a:lnTo>
                  <a:pt x="502444" y="83344"/>
                </a:lnTo>
                <a:lnTo>
                  <a:pt x="502444" y="121444"/>
                </a:lnTo>
                <a:lnTo>
                  <a:pt x="502444" y="235744"/>
                </a:lnTo>
                <a:lnTo>
                  <a:pt x="121444" y="235744"/>
                </a:lnTo>
                <a:lnTo>
                  <a:pt x="83344" y="235744"/>
                </a:lnTo>
                <a:lnTo>
                  <a:pt x="45244" y="235744"/>
                </a:lnTo>
                <a:close/>
                <a:moveTo>
                  <a:pt x="578644" y="311944"/>
                </a:moveTo>
                <a:lnTo>
                  <a:pt x="121444" y="311944"/>
                </a:lnTo>
                <a:lnTo>
                  <a:pt x="121444" y="273844"/>
                </a:lnTo>
                <a:lnTo>
                  <a:pt x="540544" y="273844"/>
                </a:lnTo>
                <a:lnTo>
                  <a:pt x="540544" y="121444"/>
                </a:lnTo>
                <a:lnTo>
                  <a:pt x="578644" y="121444"/>
                </a:lnTo>
                <a:lnTo>
                  <a:pt x="578644" y="311944"/>
                </a:lnTo>
                <a:close/>
                <a:moveTo>
                  <a:pt x="273844" y="216694"/>
                </a:moveTo>
                <a:cubicBezTo>
                  <a:pt x="315944" y="216694"/>
                  <a:pt x="350044" y="182594"/>
                  <a:pt x="350044" y="140494"/>
                </a:cubicBezTo>
                <a:cubicBezTo>
                  <a:pt x="350044" y="133922"/>
                  <a:pt x="349091" y="127540"/>
                  <a:pt x="347567" y="121444"/>
                </a:cubicBezTo>
                <a:cubicBezTo>
                  <a:pt x="343662" y="106490"/>
                  <a:pt x="335375" y="93250"/>
                  <a:pt x="324136" y="83344"/>
                </a:cubicBezTo>
                <a:cubicBezTo>
                  <a:pt x="310706" y="71533"/>
                  <a:pt x="293180" y="64294"/>
                  <a:pt x="273844" y="64294"/>
                </a:cubicBezTo>
                <a:cubicBezTo>
                  <a:pt x="254508" y="64294"/>
                  <a:pt x="236982" y="71533"/>
                  <a:pt x="223552" y="83344"/>
                </a:cubicBezTo>
                <a:cubicBezTo>
                  <a:pt x="212312" y="93250"/>
                  <a:pt x="204026" y="106490"/>
                  <a:pt x="200120" y="121444"/>
                </a:cubicBezTo>
                <a:cubicBezTo>
                  <a:pt x="198501" y="127540"/>
                  <a:pt x="197644" y="133922"/>
                  <a:pt x="197644" y="140494"/>
                </a:cubicBezTo>
                <a:cubicBezTo>
                  <a:pt x="197644" y="182594"/>
                  <a:pt x="231839" y="216694"/>
                  <a:pt x="273844" y="216694"/>
                </a:cubicBezTo>
                <a:close/>
                <a:moveTo>
                  <a:pt x="273844" y="102394"/>
                </a:moveTo>
                <a:cubicBezTo>
                  <a:pt x="287846" y="102394"/>
                  <a:pt x="300038" y="110109"/>
                  <a:pt x="306610" y="121444"/>
                </a:cubicBezTo>
                <a:cubicBezTo>
                  <a:pt x="309848" y="127064"/>
                  <a:pt x="311944" y="133541"/>
                  <a:pt x="311944" y="140494"/>
                </a:cubicBezTo>
                <a:cubicBezTo>
                  <a:pt x="311944" y="161544"/>
                  <a:pt x="294894" y="178594"/>
                  <a:pt x="273844" y="178594"/>
                </a:cubicBezTo>
                <a:cubicBezTo>
                  <a:pt x="252794" y="178594"/>
                  <a:pt x="235744" y="161544"/>
                  <a:pt x="235744" y="140494"/>
                </a:cubicBezTo>
                <a:cubicBezTo>
                  <a:pt x="235744" y="133541"/>
                  <a:pt x="237744" y="127064"/>
                  <a:pt x="241078" y="121444"/>
                </a:cubicBezTo>
                <a:cubicBezTo>
                  <a:pt x="247650" y="110109"/>
                  <a:pt x="259842" y="102394"/>
                  <a:pt x="273844" y="102394"/>
                </a:cubicBezTo>
                <a:close/>
              </a:path>
            </a:pathLst>
          </a:custGeom>
          <a:solidFill>
            <a:srgbClr val="002856"/>
          </a:solidFill>
          <a:ln w="9525" cap="flat">
            <a:noFill/>
            <a:prstDash val="solid"/>
            <a:miter/>
          </a:ln>
        </p:spPr>
        <p:txBody>
          <a:bodyPr rtlCol="0" anchor="ctr"/>
          <a:lstStyle/>
          <a:p>
            <a:endParaRPr lang="en-US" sz="1801"/>
          </a:p>
        </p:txBody>
      </p:sp>
    </p:spTree>
    <p:extLst>
      <p:ext uri="{BB962C8B-B14F-4D97-AF65-F5344CB8AC3E}">
        <p14:creationId xmlns:p14="http://schemas.microsoft.com/office/powerpoint/2010/main" val="319282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8704-7CDE-CE21-DA15-9520E8E663E0}"/>
              </a:ext>
            </a:extLst>
          </p:cNvPr>
          <p:cNvSpPr>
            <a:spLocks noGrp="1"/>
          </p:cNvSpPr>
          <p:nvPr>
            <p:ph type="title"/>
          </p:nvPr>
        </p:nvSpPr>
        <p:spPr/>
        <p:txBody>
          <a:bodyPr/>
          <a:lstStyle/>
          <a:p>
            <a:r>
              <a:rPr lang="en-US"/>
              <a:t>CIO Priorities</a:t>
            </a:r>
          </a:p>
        </p:txBody>
      </p:sp>
    </p:spTree>
    <p:extLst>
      <p:ext uri="{BB962C8B-B14F-4D97-AF65-F5344CB8AC3E}">
        <p14:creationId xmlns:p14="http://schemas.microsoft.com/office/powerpoint/2010/main" val="423268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graphicFrame>
        <p:nvGraphicFramePr>
          <p:cNvPr id="582" name="STV[SL38]"/>
          <p:cNvGraphicFramePr/>
          <p:nvPr>
            <p:extLst>
              <p:ext uri="{D42A27DB-BD31-4B8C-83A1-F6EECF244321}">
                <p14:modId xmlns:p14="http://schemas.microsoft.com/office/powerpoint/2010/main" val="2751907197"/>
              </p:ext>
            </p:extLst>
          </p:nvPr>
        </p:nvGraphicFramePr>
        <p:xfrm>
          <a:off x="410312" y="1080246"/>
          <a:ext cx="11231217" cy="4660833"/>
        </p:xfrm>
        <a:graphic>
          <a:graphicData uri="http://schemas.openxmlformats.org/drawingml/2006/chart">
            <c:chart xmlns:c="http://schemas.openxmlformats.org/drawingml/2006/chart" xmlns:r="http://schemas.openxmlformats.org/officeDocument/2006/relationships" r:id="rId3"/>
          </a:graphicData>
        </a:graphic>
      </p:graphicFrame>
      <p:sp>
        <p:nvSpPr>
          <p:cNvPr id="585" name="Google Shape;585;p25"/>
          <p:cNvSpPr txBox="1"/>
          <p:nvPr/>
        </p:nvSpPr>
        <p:spPr>
          <a:xfrm>
            <a:off x="410312" y="5668534"/>
            <a:ext cx="11125201" cy="677335"/>
          </a:xfrm>
          <a:prstGeom prst="rect">
            <a:avLst/>
          </a:prstGeom>
          <a:noFill/>
          <a:ln>
            <a:noFill/>
          </a:ln>
        </p:spPr>
        <p:txBody>
          <a:bodyPr spcFirstLastPara="1" wrap="square" lIns="0" tIns="91425" rIns="91425" bIns="91425" anchor="b" anchorCtr="0">
            <a:spAutoFit/>
          </a:bodyPr>
          <a:lstStyle/>
          <a:p>
            <a:pPr defTabSz="457177">
              <a:buClr>
                <a:srgbClr val="000000"/>
              </a:buClr>
              <a:buSzPts val="1200"/>
              <a:defRPr/>
            </a:pPr>
            <a:r>
              <a:rPr lang="pt-BR" sz="1200" kern="0" dirty="0">
                <a:solidFill>
                  <a:srgbClr val="000000"/>
                </a:solidFill>
                <a:latin typeface="Arial"/>
                <a:cs typeface="Arial"/>
                <a:sym typeface="Arial"/>
              </a:rPr>
              <a:t>n = 89 utilities </a:t>
            </a:r>
            <a:r>
              <a:rPr lang="en-US" sz="1200" dirty="0">
                <a:solidFill>
                  <a:prstClr val="black"/>
                </a:solidFill>
                <a:latin typeface="Arial"/>
                <a:ea typeface="Arial"/>
                <a:cs typeface="Arial"/>
                <a:sym typeface="Arial"/>
              </a:rPr>
              <a:t>CIOs and technology executives answering</a:t>
            </a:r>
          </a:p>
          <a:p>
            <a:pPr>
              <a:buClr>
                <a:srgbClr val="000000"/>
              </a:buClr>
              <a:buSzPts val="900"/>
            </a:pPr>
            <a:r>
              <a:rPr lang="en-US" sz="1001" dirty="0">
                <a:solidFill>
                  <a:srgbClr val="7F7F7F"/>
                </a:solidFill>
                <a:latin typeface="Arial"/>
                <a:ea typeface="Arial"/>
                <a:cs typeface="Arial"/>
                <a:sym typeface="Arial"/>
              </a:rPr>
              <a:t>Q. On which of the following management activities will you focus your / expect your enterprise’s most senior IT executive to focus their personal working time and attention in the next 12 months</a:t>
            </a:r>
          </a:p>
          <a:p>
            <a:pPr defTabSz="457177">
              <a:buClr>
                <a:srgbClr val="000000"/>
              </a:buClr>
              <a:buSzPts val="900"/>
              <a:defRPr/>
            </a:pPr>
            <a:r>
              <a:rPr lang="en-US" sz="1001" dirty="0">
                <a:solidFill>
                  <a:srgbClr val="7F7F7F"/>
                </a:solidFill>
                <a:latin typeface="Arial"/>
                <a:ea typeface="Arial"/>
                <a:cs typeface="Arial"/>
                <a:sym typeface="Arial"/>
              </a:rPr>
              <a:t>Source: 2024 Gartner CIO and Technology Executive Survey</a:t>
            </a:r>
            <a:endParaRPr lang="en-US" sz="1001" dirty="0">
              <a:solidFill>
                <a:srgbClr val="6F7878"/>
              </a:solidFill>
              <a:latin typeface="Arial"/>
            </a:endParaRPr>
          </a:p>
        </p:txBody>
      </p:sp>
      <p:sp>
        <p:nvSpPr>
          <p:cNvPr id="586" name="Google Shape;586;p25"/>
          <p:cNvSpPr txBox="1"/>
          <p:nvPr/>
        </p:nvSpPr>
        <p:spPr>
          <a:xfrm>
            <a:off x="410308" y="141825"/>
            <a:ext cx="7315200" cy="763256"/>
          </a:xfrm>
          <a:prstGeom prst="rect">
            <a:avLst/>
          </a:prstGeom>
          <a:noFill/>
          <a:ln>
            <a:noFill/>
          </a:ln>
        </p:spPr>
        <p:txBody>
          <a:bodyPr spcFirstLastPara="1" wrap="square" lIns="0" tIns="91425" rIns="91425" bIns="91425" anchor="t" anchorCtr="0">
            <a:spAutoFit/>
          </a:bodyPr>
          <a:lstStyle/>
          <a:p>
            <a:pPr>
              <a:lnSpc>
                <a:spcPct val="90000"/>
              </a:lnSpc>
              <a:buClr>
                <a:srgbClr val="000000"/>
              </a:buClr>
              <a:buSzPts val="1600"/>
            </a:pPr>
            <a:r>
              <a:rPr lang="en-US" sz="2400">
                <a:solidFill>
                  <a:srgbClr val="002856"/>
                </a:solidFill>
                <a:latin typeface="+mj-lt"/>
                <a:sym typeface="Arial"/>
              </a:rPr>
              <a:t>CIO Focus Areas in Next 12 Months</a:t>
            </a:r>
            <a:endParaRPr sz="2400">
              <a:solidFill>
                <a:srgbClr val="002856"/>
              </a:solidFill>
              <a:latin typeface="+mj-lt"/>
              <a:sym typeface="Arial"/>
            </a:endParaRPr>
          </a:p>
          <a:p>
            <a:pPr>
              <a:buClr>
                <a:srgbClr val="000000"/>
              </a:buClr>
              <a:buSzPts val="1600"/>
            </a:pPr>
            <a:r>
              <a:rPr lang="en-US" sz="1600">
                <a:solidFill>
                  <a:srgbClr val="000000"/>
                </a:solidFill>
                <a:latin typeface="Arial"/>
                <a:ea typeface="Arial"/>
                <a:cs typeface="Arial"/>
                <a:sym typeface="Arial"/>
              </a:rPr>
              <a:t>Multiple Responses Allowed </a:t>
            </a:r>
            <a:endParaRPr sz="1401">
              <a:solidFill>
                <a:srgbClr val="000000"/>
              </a:solidFill>
              <a:latin typeface="Arial"/>
              <a:ea typeface="Arial"/>
              <a:cs typeface="Arial"/>
              <a:sym typeface="Arial"/>
            </a:endParaRPr>
          </a:p>
        </p:txBody>
      </p:sp>
      <p:grpSp>
        <p:nvGrpSpPr>
          <p:cNvPr id="3" name="Google Shape;543;p19">
            <a:extLst>
              <a:ext uri="{FF2B5EF4-FFF2-40B4-BE49-F238E27FC236}">
                <a16:creationId xmlns:a16="http://schemas.microsoft.com/office/drawing/2014/main" id="{3E83CB2B-862B-481D-2701-CAC619DD67A1}"/>
              </a:ext>
            </a:extLst>
          </p:cNvPr>
          <p:cNvGrpSpPr/>
          <p:nvPr/>
        </p:nvGrpSpPr>
        <p:grpSpPr>
          <a:xfrm>
            <a:off x="8621897" y="2366614"/>
            <a:ext cx="3455915" cy="2124782"/>
            <a:chOff x="9680765" y="2069907"/>
            <a:chExt cx="2183180" cy="2330974"/>
          </a:xfrm>
        </p:grpSpPr>
        <p:sp>
          <p:nvSpPr>
            <p:cNvPr id="4" name="Google Shape;544;p19">
              <a:extLst>
                <a:ext uri="{FF2B5EF4-FFF2-40B4-BE49-F238E27FC236}">
                  <a16:creationId xmlns:a16="http://schemas.microsoft.com/office/drawing/2014/main" id="{E3C385BA-4703-A457-AE5F-DC2055088C37}"/>
                </a:ext>
              </a:extLst>
            </p:cNvPr>
            <p:cNvSpPr/>
            <p:nvPr/>
          </p:nvSpPr>
          <p:spPr>
            <a:xfrm>
              <a:off x="9923706" y="2069907"/>
              <a:ext cx="1940239" cy="2330974"/>
            </a:xfrm>
            <a:prstGeom prst="rect">
              <a:avLst/>
            </a:prstGeom>
            <a:noFill/>
            <a:ln w="25400" cap="flat" cmpd="sng">
              <a:solidFill>
                <a:schemeClr val="accent5"/>
              </a:solidFill>
              <a:prstDash val="solid"/>
              <a:miter lim="800000"/>
              <a:headEnd type="none" w="sm" len="sm"/>
              <a:tailEnd type="none" w="sm" len="sm"/>
            </a:ln>
          </p:spPr>
          <p:txBody>
            <a:bodyPr spcFirstLastPara="1" wrap="square" lIns="91425" tIns="91425" rIns="91425" bIns="91425" anchor="ctr" anchorCtr="0">
              <a:spAutoFit/>
            </a:bodyPr>
            <a:lstStyle/>
            <a:p>
              <a:pPr>
                <a:buClr>
                  <a:srgbClr val="000000"/>
                </a:buClr>
                <a:buSzPts val="1400"/>
              </a:pPr>
              <a:r>
                <a:rPr lang="en-GB" sz="1401" dirty="0">
                  <a:solidFill>
                    <a:srgbClr val="000000"/>
                  </a:solidFill>
                  <a:latin typeface="Arial" panose="020B0604020202020204" pitchFamily="34" charset="0"/>
                </a:rPr>
                <a:t>Demonstrating the business value of IT is a focus area in 2024 but CIOs are struggling to articulate value. </a:t>
              </a:r>
            </a:p>
            <a:p>
              <a:pPr>
                <a:buClr>
                  <a:srgbClr val="000000"/>
                </a:buClr>
                <a:buSzPts val="1400"/>
              </a:pPr>
              <a:endParaRPr lang="en-GB" sz="1401" dirty="0">
                <a:solidFill>
                  <a:srgbClr val="000000"/>
                </a:solidFill>
                <a:latin typeface="Arial"/>
                <a:ea typeface="Arial"/>
                <a:cs typeface="Arial"/>
                <a:sym typeface="Arial"/>
              </a:endParaRPr>
            </a:p>
            <a:p>
              <a:pPr>
                <a:buClr>
                  <a:srgbClr val="000000"/>
                </a:buClr>
                <a:buSzPts val="1400"/>
              </a:pPr>
              <a:r>
                <a:rPr lang="en-GB" sz="1401" b="1" dirty="0">
                  <a:solidFill>
                    <a:srgbClr val="000000"/>
                  </a:solidFill>
                  <a:latin typeface="Arial"/>
                  <a:ea typeface="Arial"/>
                  <a:cs typeface="Arial"/>
                  <a:sym typeface="Arial"/>
                </a:rPr>
                <a:t>Elevate conversations about what IT does, from technical inputs and outputs, to how IT delivers real value to stakeholders’ business priorities.</a:t>
              </a:r>
            </a:p>
          </p:txBody>
        </p:sp>
        <p:grpSp>
          <p:nvGrpSpPr>
            <p:cNvPr id="5" name="Google Shape;545;p19">
              <a:extLst>
                <a:ext uri="{FF2B5EF4-FFF2-40B4-BE49-F238E27FC236}">
                  <a16:creationId xmlns:a16="http://schemas.microsoft.com/office/drawing/2014/main" id="{C8A5EB42-6FED-A502-31B6-3CDE3F8A74C3}"/>
                </a:ext>
              </a:extLst>
            </p:cNvPr>
            <p:cNvGrpSpPr/>
            <p:nvPr/>
          </p:nvGrpSpPr>
          <p:grpSpPr>
            <a:xfrm>
              <a:off x="9680765" y="2895050"/>
              <a:ext cx="242941" cy="680675"/>
              <a:chOff x="8362279" y="3755107"/>
              <a:chExt cx="608330" cy="328669"/>
            </a:xfrm>
          </p:grpSpPr>
          <p:cxnSp>
            <p:nvCxnSpPr>
              <p:cNvPr id="6" name="Google Shape;546;p19">
                <a:extLst>
                  <a:ext uri="{FF2B5EF4-FFF2-40B4-BE49-F238E27FC236}">
                    <a16:creationId xmlns:a16="http://schemas.microsoft.com/office/drawing/2014/main" id="{0F9EC4EC-D8D7-6894-2B81-2D078F0C1C1B}"/>
                  </a:ext>
                </a:extLst>
              </p:cNvPr>
              <p:cNvCxnSpPr/>
              <p:nvPr/>
            </p:nvCxnSpPr>
            <p:spPr>
              <a:xfrm>
                <a:off x="8362279" y="3755107"/>
                <a:ext cx="0" cy="328669"/>
              </a:xfrm>
              <a:prstGeom prst="straightConnector1">
                <a:avLst/>
              </a:prstGeom>
              <a:noFill/>
              <a:ln w="25400" cap="flat" cmpd="sng">
                <a:solidFill>
                  <a:schemeClr val="accent5"/>
                </a:solidFill>
                <a:prstDash val="solid"/>
                <a:miter lim="800000"/>
                <a:headEnd type="none" w="sm" len="sm"/>
                <a:tailEnd type="none" w="sm" len="sm"/>
              </a:ln>
            </p:spPr>
          </p:cxnSp>
          <p:cxnSp>
            <p:nvCxnSpPr>
              <p:cNvPr id="7" name="Google Shape;547;p19">
                <a:extLst>
                  <a:ext uri="{FF2B5EF4-FFF2-40B4-BE49-F238E27FC236}">
                    <a16:creationId xmlns:a16="http://schemas.microsoft.com/office/drawing/2014/main" id="{38CD9A5B-EF86-5D75-142C-121D3013CE77}"/>
                  </a:ext>
                </a:extLst>
              </p:cNvPr>
              <p:cNvCxnSpPr/>
              <p:nvPr/>
            </p:nvCxnSpPr>
            <p:spPr>
              <a:xfrm>
                <a:off x="8362279" y="3909728"/>
                <a:ext cx="608330" cy="0"/>
              </a:xfrm>
              <a:prstGeom prst="straightConnector1">
                <a:avLst/>
              </a:prstGeom>
              <a:noFill/>
              <a:ln w="25400" cap="flat" cmpd="sng">
                <a:solidFill>
                  <a:schemeClr val="accent5"/>
                </a:solidFill>
                <a:prstDash val="solid"/>
                <a:miter lim="800000"/>
                <a:headEnd type="none" w="sm" len="sm"/>
                <a:tailEnd type="none" w="sm" len="sm"/>
              </a:ln>
            </p:spPr>
          </p:cxnSp>
        </p:grpSp>
      </p:grpSp>
    </p:spTree>
    <p:extLst>
      <p:ext uri="{BB962C8B-B14F-4D97-AF65-F5344CB8AC3E}">
        <p14:creationId xmlns:p14="http://schemas.microsoft.com/office/powerpoint/2010/main" val="2296976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1C4B-FB9A-852C-554B-C6C62BFD2B32}"/>
              </a:ext>
            </a:extLst>
          </p:cNvPr>
          <p:cNvSpPr>
            <a:spLocks noGrp="1"/>
          </p:cNvSpPr>
          <p:nvPr>
            <p:ph type="title"/>
          </p:nvPr>
        </p:nvSpPr>
        <p:spPr/>
        <p:txBody>
          <a:bodyPr/>
          <a:lstStyle/>
          <a:p>
            <a:r>
              <a:rPr lang="en-US"/>
              <a:t>Distribution of Responsibilities for Digital Leadership</a:t>
            </a:r>
          </a:p>
        </p:txBody>
      </p:sp>
    </p:spTree>
    <p:extLst>
      <p:ext uri="{BB962C8B-B14F-4D97-AF65-F5344CB8AC3E}">
        <p14:creationId xmlns:p14="http://schemas.microsoft.com/office/powerpoint/2010/main" val="3420423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aphicFrame>
        <p:nvGraphicFramePr>
          <p:cNvPr id="595" name="Google Shape;595;p26"/>
          <p:cNvGraphicFramePr/>
          <p:nvPr>
            <p:extLst>
              <p:ext uri="{D42A27DB-BD31-4B8C-83A1-F6EECF244321}">
                <p14:modId xmlns:p14="http://schemas.microsoft.com/office/powerpoint/2010/main" val="711353364"/>
              </p:ext>
            </p:extLst>
          </p:nvPr>
        </p:nvGraphicFramePr>
        <p:xfrm>
          <a:off x="457204" y="1423466"/>
          <a:ext cx="7894313" cy="4319087"/>
        </p:xfrm>
        <a:graphic>
          <a:graphicData uri="http://schemas.openxmlformats.org/drawingml/2006/chart">
            <c:chart xmlns:c="http://schemas.openxmlformats.org/drawingml/2006/chart" xmlns:r="http://schemas.openxmlformats.org/officeDocument/2006/relationships" r:id="rId3"/>
          </a:graphicData>
        </a:graphic>
      </p:graphicFrame>
      <p:sp>
        <p:nvSpPr>
          <p:cNvPr id="598" name="Google Shape;598;p26"/>
          <p:cNvSpPr txBox="1"/>
          <p:nvPr/>
        </p:nvSpPr>
        <p:spPr>
          <a:xfrm>
            <a:off x="457200" y="5418172"/>
            <a:ext cx="8473218" cy="831351"/>
          </a:xfrm>
          <a:prstGeom prst="rect">
            <a:avLst/>
          </a:prstGeom>
          <a:noFill/>
          <a:ln>
            <a:noFill/>
          </a:ln>
        </p:spPr>
        <p:txBody>
          <a:bodyPr spcFirstLastPara="1" wrap="square" lIns="0" tIns="91425" rIns="91425" bIns="91425" anchor="b" anchorCtr="0">
            <a:spAutoFit/>
          </a:bodyPr>
          <a:lstStyle/>
          <a:p>
            <a:pPr defTabSz="457177">
              <a:buClr>
                <a:srgbClr val="000000"/>
              </a:buClr>
              <a:buSzPts val="1200"/>
              <a:defRPr/>
            </a:pPr>
            <a:r>
              <a:rPr lang="pt-BR" sz="1200" kern="0" dirty="0">
                <a:solidFill>
                  <a:srgbClr val="000000"/>
                </a:solidFill>
                <a:latin typeface="Arial"/>
                <a:cs typeface="Arial"/>
                <a:sym typeface="Arial"/>
              </a:rPr>
              <a:t>n = 90 utilities </a:t>
            </a:r>
            <a:r>
              <a:rPr lang="en-US" sz="1200" dirty="0">
                <a:solidFill>
                  <a:prstClr val="black"/>
                </a:solidFill>
                <a:latin typeface="Arial"/>
                <a:ea typeface="Arial"/>
                <a:cs typeface="Arial"/>
                <a:sym typeface="Arial"/>
              </a:rPr>
              <a:t>CIOs and technology executives answering</a:t>
            </a:r>
          </a:p>
          <a:p>
            <a:pPr defTabSz="457177">
              <a:buClr>
                <a:srgbClr val="000000"/>
              </a:buClr>
              <a:buSzPts val="1200"/>
              <a:defRPr/>
            </a:pPr>
            <a:r>
              <a:rPr lang="en-US" sz="1001" dirty="0">
                <a:solidFill>
                  <a:srgbClr val="6F7878"/>
                </a:solidFill>
                <a:latin typeface="Arial"/>
              </a:rPr>
              <a:t>Q. Please rate your level of agreement with each statement. The following should be </a:t>
            </a:r>
            <a:r>
              <a:rPr lang="en-US" sz="1001" b="1" dirty="0">
                <a:solidFill>
                  <a:srgbClr val="6F7878"/>
                </a:solidFill>
                <a:latin typeface="Arial"/>
              </a:rPr>
              <a:t>responsibilities of the CIO.</a:t>
            </a:r>
          </a:p>
          <a:p>
            <a:pPr defTabSz="457177">
              <a:buClr>
                <a:srgbClr val="000000"/>
              </a:buClr>
              <a:buSzPts val="1200"/>
              <a:defRPr/>
            </a:pPr>
            <a:r>
              <a:rPr lang="en-US" sz="1001" dirty="0">
                <a:solidFill>
                  <a:srgbClr val="6F7878"/>
                </a:solidFill>
                <a:latin typeface="Arial"/>
              </a:rPr>
              <a:t>Q. Please rate your level of agreement with each statement. The following should be </a:t>
            </a:r>
            <a:r>
              <a:rPr lang="en-US" sz="1001" b="1" dirty="0">
                <a:solidFill>
                  <a:srgbClr val="6F7878"/>
                </a:solidFill>
                <a:latin typeface="Arial"/>
              </a:rPr>
              <a:t>responsibilities of business area leaders.</a:t>
            </a:r>
          </a:p>
          <a:p>
            <a:pPr defTabSz="457177">
              <a:buClr>
                <a:srgbClr val="000000"/>
              </a:buClr>
              <a:buSzPts val="1200"/>
              <a:defRPr/>
            </a:pPr>
            <a:r>
              <a:rPr lang="en-US" sz="1001" dirty="0">
                <a:solidFill>
                  <a:srgbClr val="7F7F7F"/>
                </a:solidFill>
                <a:latin typeface="Arial"/>
                <a:ea typeface="Arial"/>
                <a:cs typeface="Arial"/>
                <a:sym typeface="Arial"/>
              </a:rPr>
              <a:t>Source: 2024 Gartner CIO and Technology Executive Survey</a:t>
            </a:r>
            <a:endParaRPr lang="en-US" sz="1001" dirty="0">
              <a:solidFill>
                <a:srgbClr val="6F7878"/>
              </a:solidFill>
              <a:latin typeface="Arial"/>
            </a:endParaRPr>
          </a:p>
        </p:txBody>
      </p:sp>
      <p:sp>
        <p:nvSpPr>
          <p:cNvPr id="4" name="Title 1">
            <a:extLst>
              <a:ext uri="{FF2B5EF4-FFF2-40B4-BE49-F238E27FC236}">
                <a16:creationId xmlns:a16="http://schemas.microsoft.com/office/drawing/2014/main" id="{7956AE3D-C628-E283-40CF-6C3E9AAE903F}"/>
              </a:ext>
            </a:extLst>
          </p:cNvPr>
          <p:cNvSpPr txBox="1">
            <a:spLocks/>
          </p:cNvSpPr>
          <p:nvPr/>
        </p:nvSpPr>
        <p:spPr>
          <a:xfrm>
            <a:off x="312823" y="240919"/>
            <a:ext cx="11698267" cy="702059"/>
          </a:xfrm>
          <a:prstGeom prst="rect">
            <a:avLst/>
          </a:prstGeom>
        </p:spPr>
        <p:txBody>
          <a:bodyPr vert="horz" lIns="0" tIns="0" rIns="0" bIns="0" rtlCol="0" anchor="t" anchorCtr="0">
            <a:noAutofit/>
          </a:bodyPr>
          <a:lst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r>
              <a:rPr lang="en-US" sz="2400" b="1" dirty="0"/>
              <a:t>Technology Executives Must Partner to Drive Digital Transformation</a:t>
            </a:r>
          </a:p>
        </p:txBody>
      </p:sp>
      <p:sp>
        <p:nvSpPr>
          <p:cNvPr id="6" name="Text Placeholder 7">
            <a:extLst>
              <a:ext uri="{FF2B5EF4-FFF2-40B4-BE49-F238E27FC236}">
                <a16:creationId xmlns:a16="http://schemas.microsoft.com/office/drawing/2014/main" id="{B2D43F88-1574-D899-A5BC-67B1CA9A5D3E}"/>
              </a:ext>
            </a:extLst>
          </p:cNvPr>
          <p:cNvSpPr txBox="1">
            <a:spLocks/>
          </p:cNvSpPr>
          <p:nvPr/>
        </p:nvSpPr>
        <p:spPr>
          <a:xfrm>
            <a:off x="312825" y="836727"/>
            <a:ext cx="11274425" cy="247580"/>
          </a:xfrm>
          <a:prstGeom prst="rect">
            <a:avLst/>
          </a:prstGeom>
        </p:spPr>
        <p:txBody>
          <a:bodyPr lIns="0" tIns="0" rIns="0" bIns="0" anchor="t"/>
          <a:lst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Percentage of Utilities Respondents Who Agree, Strongly Agree or Very Strongly Agree That the </a:t>
            </a:r>
            <a:r>
              <a:rPr lang="en-US" sz="1600" b="1" dirty="0">
                <a:solidFill>
                  <a:schemeClr val="accent5"/>
                </a:solidFill>
              </a:rPr>
              <a:t>Business Area Leader Should Be Responsible </a:t>
            </a:r>
            <a:r>
              <a:rPr lang="en-US" sz="1600" dirty="0"/>
              <a:t>vs the </a:t>
            </a:r>
            <a:r>
              <a:rPr lang="en-US" sz="1600" b="1" dirty="0">
                <a:solidFill>
                  <a:schemeClr val="accent5"/>
                </a:solidFill>
              </a:rPr>
              <a:t>CIO </a:t>
            </a:r>
            <a:r>
              <a:rPr lang="en-US" sz="1600" b="1" u="sng" dirty="0">
                <a:solidFill>
                  <a:schemeClr val="accent5"/>
                </a:solidFill>
              </a:rPr>
              <a:t>Should</a:t>
            </a:r>
            <a:r>
              <a:rPr lang="en-US" sz="1600" b="1" dirty="0">
                <a:solidFill>
                  <a:schemeClr val="accent5"/>
                </a:solidFill>
              </a:rPr>
              <a:t> Be Responsible</a:t>
            </a:r>
            <a:r>
              <a:rPr lang="en-US" sz="1600" dirty="0"/>
              <a:t> for Each Activity</a:t>
            </a:r>
            <a:endParaRPr lang="en-US" sz="1600" b="1" dirty="0">
              <a:solidFill>
                <a:schemeClr val="accent5"/>
              </a:solidFill>
            </a:endParaRPr>
          </a:p>
        </p:txBody>
      </p:sp>
      <p:grpSp>
        <p:nvGrpSpPr>
          <p:cNvPr id="3" name="Google Shape;543;p19">
            <a:extLst>
              <a:ext uri="{FF2B5EF4-FFF2-40B4-BE49-F238E27FC236}">
                <a16:creationId xmlns:a16="http://schemas.microsoft.com/office/drawing/2014/main" id="{38DBDD94-50A7-3DCF-C8CE-3C7DA2AFA90D}"/>
              </a:ext>
            </a:extLst>
          </p:cNvPr>
          <p:cNvGrpSpPr/>
          <p:nvPr/>
        </p:nvGrpSpPr>
        <p:grpSpPr>
          <a:xfrm>
            <a:off x="8351513" y="1966094"/>
            <a:ext cx="3455915" cy="2340354"/>
            <a:chOff x="9680765" y="1951661"/>
            <a:chExt cx="2183180" cy="2567464"/>
          </a:xfrm>
        </p:grpSpPr>
        <p:sp>
          <p:nvSpPr>
            <p:cNvPr id="5" name="Google Shape;544;p19">
              <a:extLst>
                <a:ext uri="{FF2B5EF4-FFF2-40B4-BE49-F238E27FC236}">
                  <a16:creationId xmlns:a16="http://schemas.microsoft.com/office/drawing/2014/main" id="{644F23B9-F858-8115-291E-8FA0A1370401}"/>
                </a:ext>
              </a:extLst>
            </p:cNvPr>
            <p:cNvSpPr/>
            <p:nvPr/>
          </p:nvSpPr>
          <p:spPr>
            <a:xfrm>
              <a:off x="9923706" y="1951661"/>
              <a:ext cx="1940239" cy="2567464"/>
            </a:xfrm>
            <a:prstGeom prst="rect">
              <a:avLst/>
            </a:prstGeom>
            <a:noFill/>
            <a:ln w="25400" cap="flat" cmpd="sng">
              <a:solidFill>
                <a:schemeClr val="accent5"/>
              </a:solidFill>
              <a:prstDash val="solid"/>
              <a:miter lim="800000"/>
              <a:headEnd type="none" w="sm" len="sm"/>
              <a:tailEnd type="none" w="sm" len="sm"/>
            </a:ln>
          </p:spPr>
          <p:txBody>
            <a:bodyPr spcFirstLastPara="1" wrap="square" lIns="91425" tIns="91425" rIns="91425" bIns="91425" anchor="ctr" anchorCtr="0">
              <a:spAutoFit/>
            </a:bodyPr>
            <a:lstStyle/>
            <a:p>
              <a:pPr>
                <a:buClr>
                  <a:srgbClr val="000000"/>
                </a:buClr>
                <a:buSzPts val="1400"/>
              </a:pPr>
              <a:r>
                <a:rPr lang="en-GB" sz="1401" dirty="0">
                  <a:solidFill>
                    <a:srgbClr val="000000"/>
                  </a:solidFill>
                  <a:latin typeface="Arial"/>
                  <a:cs typeface="Arial"/>
                  <a:sym typeface="Arial"/>
                </a:rPr>
                <a:t>CIOs and </a:t>
              </a:r>
              <a:r>
                <a:rPr lang="en-GB" sz="1401" dirty="0" err="1">
                  <a:solidFill>
                    <a:srgbClr val="000000"/>
                  </a:solidFill>
                  <a:latin typeface="Arial"/>
                  <a:cs typeface="Arial"/>
                  <a:sym typeface="Arial"/>
                </a:rPr>
                <a:t>CxOs</a:t>
              </a:r>
              <a:r>
                <a:rPr lang="en-GB" sz="1401" dirty="0">
                  <a:solidFill>
                    <a:srgbClr val="000000"/>
                  </a:solidFill>
                  <a:latin typeface="Arial"/>
                  <a:cs typeface="Arial"/>
                  <a:sym typeface="Arial"/>
                </a:rPr>
                <a:t> must work together to monetize the data and capabilities to delivery business outcomes.</a:t>
              </a:r>
            </a:p>
            <a:p>
              <a:pPr>
                <a:buClr>
                  <a:srgbClr val="000000"/>
                </a:buClr>
                <a:buSzPts val="1400"/>
              </a:pPr>
              <a:endParaRPr lang="en-GB" sz="1401" dirty="0">
                <a:solidFill>
                  <a:srgbClr val="000000"/>
                </a:solidFill>
                <a:latin typeface="Arial"/>
                <a:cs typeface="Arial"/>
                <a:sym typeface="Arial"/>
              </a:endParaRPr>
            </a:p>
            <a:p>
              <a:pPr>
                <a:buClr>
                  <a:srgbClr val="000000"/>
                </a:buClr>
                <a:buSzPts val="1400"/>
              </a:pPr>
              <a:r>
                <a:rPr lang="en-GB" sz="1401" b="1" dirty="0">
                  <a:solidFill>
                    <a:srgbClr val="000000"/>
                  </a:solidFill>
                  <a:latin typeface="Arial"/>
                  <a:cs typeface="Arial"/>
                </a:rPr>
                <a:t>Make sure that </a:t>
              </a:r>
              <a:r>
                <a:rPr lang="en-GB" sz="1401" b="1" dirty="0" err="1">
                  <a:solidFill>
                    <a:srgbClr val="000000"/>
                  </a:solidFill>
                  <a:latin typeface="Arial"/>
                  <a:cs typeface="Arial"/>
                </a:rPr>
                <a:t>CxOs</a:t>
              </a:r>
              <a:r>
                <a:rPr lang="en-GB" sz="1401" b="1" dirty="0">
                  <a:solidFill>
                    <a:srgbClr val="000000"/>
                  </a:solidFill>
                  <a:latin typeface="Arial"/>
                  <a:cs typeface="Arial"/>
                </a:rPr>
                <a:t> are part of designing and implementing the changes to the enterprise operating model (EOM) — for example, by creating explicit </a:t>
              </a:r>
              <a:r>
                <a:rPr lang="en-GB" sz="1401" b="1" dirty="0" err="1">
                  <a:solidFill>
                    <a:srgbClr val="000000"/>
                  </a:solidFill>
                  <a:latin typeface="Arial"/>
                  <a:cs typeface="Arial"/>
                </a:rPr>
                <a:t>CxO</a:t>
              </a:r>
              <a:r>
                <a:rPr lang="en-GB" sz="1401" b="1" dirty="0">
                  <a:solidFill>
                    <a:srgbClr val="000000"/>
                  </a:solidFill>
                  <a:latin typeface="Arial"/>
                  <a:cs typeface="Arial"/>
                </a:rPr>
                <a:t>-CIO partnerships.</a:t>
              </a:r>
              <a:endParaRPr lang="en-GB" sz="1401" b="1" dirty="0">
                <a:solidFill>
                  <a:srgbClr val="000000"/>
                </a:solidFill>
                <a:latin typeface="Arial"/>
                <a:cs typeface="Arial"/>
                <a:sym typeface="Arial"/>
              </a:endParaRPr>
            </a:p>
          </p:txBody>
        </p:sp>
        <p:grpSp>
          <p:nvGrpSpPr>
            <p:cNvPr id="7" name="Google Shape;545;p19">
              <a:extLst>
                <a:ext uri="{FF2B5EF4-FFF2-40B4-BE49-F238E27FC236}">
                  <a16:creationId xmlns:a16="http://schemas.microsoft.com/office/drawing/2014/main" id="{16E8ACCB-1556-4794-17C0-2E44A77572AD}"/>
                </a:ext>
              </a:extLst>
            </p:cNvPr>
            <p:cNvGrpSpPr/>
            <p:nvPr/>
          </p:nvGrpSpPr>
          <p:grpSpPr>
            <a:xfrm>
              <a:off x="9680765" y="2895050"/>
              <a:ext cx="242941" cy="680675"/>
              <a:chOff x="8362279" y="3755107"/>
              <a:chExt cx="608330" cy="328669"/>
            </a:xfrm>
          </p:grpSpPr>
          <p:cxnSp>
            <p:nvCxnSpPr>
              <p:cNvPr id="8" name="Google Shape;546;p19">
                <a:extLst>
                  <a:ext uri="{FF2B5EF4-FFF2-40B4-BE49-F238E27FC236}">
                    <a16:creationId xmlns:a16="http://schemas.microsoft.com/office/drawing/2014/main" id="{DF8ACA37-A9EB-BD67-A5AC-EF9BA118AB71}"/>
                  </a:ext>
                </a:extLst>
              </p:cNvPr>
              <p:cNvCxnSpPr/>
              <p:nvPr/>
            </p:nvCxnSpPr>
            <p:spPr>
              <a:xfrm>
                <a:off x="8362279" y="3755107"/>
                <a:ext cx="0" cy="328669"/>
              </a:xfrm>
              <a:prstGeom prst="straightConnector1">
                <a:avLst/>
              </a:prstGeom>
              <a:noFill/>
              <a:ln w="25400" cap="flat" cmpd="sng">
                <a:solidFill>
                  <a:schemeClr val="accent5"/>
                </a:solidFill>
                <a:prstDash val="solid"/>
                <a:miter lim="800000"/>
                <a:headEnd type="none" w="sm" len="sm"/>
                <a:tailEnd type="none" w="sm" len="sm"/>
              </a:ln>
            </p:spPr>
          </p:cxnSp>
          <p:cxnSp>
            <p:nvCxnSpPr>
              <p:cNvPr id="9" name="Google Shape;547;p19">
                <a:extLst>
                  <a:ext uri="{FF2B5EF4-FFF2-40B4-BE49-F238E27FC236}">
                    <a16:creationId xmlns:a16="http://schemas.microsoft.com/office/drawing/2014/main" id="{BAB6511B-E46A-233A-0F0B-F17BBD9BCFFD}"/>
                  </a:ext>
                </a:extLst>
              </p:cNvPr>
              <p:cNvCxnSpPr/>
              <p:nvPr/>
            </p:nvCxnSpPr>
            <p:spPr>
              <a:xfrm>
                <a:off x="8362279" y="3909728"/>
                <a:ext cx="608330" cy="0"/>
              </a:xfrm>
              <a:prstGeom prst="straightConnector1">
                <a:avLst/>
              </a:prstGeom>
              <a:noFill/>
              <a:ln w="25400" cap="flat" cmpd="sng">
                <a:solidFill>
                  <a:schemeClr val="accent5"/>
                </a:solidFill>
                <a:prstDash val="solid"/>
                <a:miter lim="800000"/>
                <a:headEnd type="none" w="sm" len="sm"/>
                <a:tailEnd type="none" w="sm" len="sm"/>
              </a:ln>
            </p:spPr>
          </p:cxnSp>
        </p:gr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aphicFrame>
        <p:nvGraphicFramePr>
          <p:cNvPr id="595" name="Google Shape;595;p26"/>
          <p:cNvGraphicFramePr/>
          <p:nvPr>
            <p:extLst>
              <p:ext uri="{D42A27DB-BD31-4B8C-83A1-F6EECF244321}">
                <p14:modId xmlns:p14="http://schemas.microsoft.com/office/powerpoint/2010/main" val="4039838366"/>
              </p:ext>
            </p:extLst>
          </p:nvPr>
        </p:nvGraphicFramePr>
        <p:xfrm>
          <a:off x="457201" y="1925404"/>
          <a:ext cx="838200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598" name="Google Shape;598;p26"/>
          <p:cNvSpPr txBox="1"/>
          <p:nvPr/>
        </p:nvSpPr>
        <p:spPr>
          <a:xfrm>
            <a:off x="457199" y="5418172"/>
            <a:ext cx="8139495" cy="831351"/>
          </a:xfrm>
          <a:prstGeom prst="rect">
            <a:avLst/>
          </a:prstGeom>
          <a:noFill/>
          <a:ln>
            <a:noFill/>
          </a:ln>
        </p:spPr>
        <p:txBody>
          <a:bodyPr spcFirstLastPara="1" wrap="square" lIns="0" tIns="91425" rIns="91425" bIns="91425" anchor="b" anchorCtr="0">
            <a:spAutoFit/>
          </a:bodyPr>
          <a:lstStyle/>
          <a:p>
            <a:pPr defTabSz="457177">
              <a:buClr>
                <a:srgbClr val="000000"/>
              </a:buClr>
              <a:buSzPts val="1200"/>
              <a:defRPr/>
            </a:pPr>
            <a:r>
              <a:rPr lang="pt-BR" sz="1200" kern="0" dirty="0">
                <a:solidFill>
                  <a:srgbClr val="000000"/>
                </a:solidFill>
                <a:latin typeface="Arial"/>
                <a:cs typeface="Arial"/>
                <a:sym typeface="Arial"/>
              </a:rPr>
              <a:t>n = 90 utilities </a:t>
            </a:r>
            <a:r>
              <a:rPr lang="en-US" sz="1200" dirty="0">
                <a:solidFill>
                  <a:prstClr val="black"/>
                </a:solidFill>
                <a:latin typeface="Arial"/>
                <a:ea typeface="Arial"/>
                <a:cs typeface="Arial"/>
                <a:sym typeface="Arial"/>
              </a:rPr>
              <a:t>CIOs and technology executives answering</a:t>
            </a:r>
          </a:p>
          <a:p>
            <a:pPr defTabSz="457177">
              <a:buClr>
                <a:srgbClr val="000000"/>
              </a:buClr>
              <a:buSzPts val="1200"/>
              <a:defRPr/>
            </a:pPr>
            <a:r>
              <a:rPr lang="en-US" sz="1001" dirty="0">
                <a:solidFill>
                  <a:srgbClr val="6F7878"/>
                </a:solidFill>
                <a:latin typeface="Arial"/>
              </a:rPr>
              <a:t>Q. Please rate your level of agreement with each statement. The following should be </a:t>
            </a:r>
            <a:r>
              <a:rPr lang="en-US" sz="1001" b="1" dirty="0">
                <a:solidFill>
                  <a:srgbClr val="6F7878"/>
                </a:solidFill>
                <a:latin typeface="Arial"/>
              </a:rPr>
              <a:t>responsibilities of the CIO.</a:t>
            </a:r>
          </a:p>
          <a:p>
            <a:pPr defTabSz="457177">
              <a:buClr>
                <a:srgbClr val="000000"/>
              </a:buClr>
              <a:buSzPts val="1200"/>
              <a:defRPr/>
            </a:pPr>
            <a:r>
              <a:rPr lang="en-US" sz="1001" dirty="0">
                <a:solidFill>
                  <a:srgbClr val="6F7878"/>
                </a:solidFill>
                <a:latin typeface="Arial"/>
              </a:rPr>
              <a:t>Q. Please rate your level of agreement with each statement. The following should be </a:t>
            </a:r>
            <a:r>
              <a:rPr lang="en-US" sz="1001" b="1" dirty="0">
                <a:solidFill>
                  <a:srgbClr val="6F7878"/>
                </a:solidFill>
                <a:latin typeface="Arial"/>
              </a:rPr>
              <a:t>responsibilities of business area leaders.</a:t>
            </a:r>
          </a:p>
          <a:p>
            <a:pPr defTabSz="457177">
              <a:buClr>
                <a:srgbClr val="000000"/>
              </a:buClr>
              <a:buSzPts val="1200"/>
              <a:defRPr/>
            </a:pPr>
            <a:r>
              <a:rPr lang="en-US" sz="1001" dirty="0">
                <a:solidFill>
                  <a:srgbClr val="7F7F7F"/>
                </a:solidFill>
                <a:latin typeface="Arial"/>
                <a:ea typeface="Arial"/>
                <a:cs typeface="Arial"/>
                <a:sym typeface="Arial"/>
              </a:rPr>
              <a:t>Source: 2024 Gartner CIO and Technology Executive Survey</a:t>
            </a:r>
            <a:endParaRPr lang="en-US" sz="1001" dirty="0">
              <a:solidFill>
                <a:srgbClr val="6F7878"/>
              </a:solidFill>
              <a:latin typeface="Arial"/>
            </a:endParaRPr>
          </a:p>
        </p:txBody>
      </p:sp>
      <p:sp>
        <p:nvSpPr>
          <p:cNvPr id="4" name="Title 1">
            <a:extLst>
              <a:ext uri="{FF2B5EF4-FFF2-40B4-BE49-F238E27FC236}">
                <a16:creationId xmlns:a16="http://schemas.microsoft.com/office/drawing/2014/main" id="{7956AE3D-C628-E283-40CF-6C3E9AAE903F}"/>
              </a:ext>
            </a:extLst>
          </p:cNvPr>
          <p:cNvSpPr txBox="1">
            <a:spLocks/>
          </p:cNvSpPr>
          <p:nvPr/>
        </p:nvSpPr>
        <p:spPr>
          <a:xfrm>
            <a:off x="518738" y="285388"/>
            <a:ext cx="11736197" cy="891259"/>
          </a:xfrm>
          <a:prstGeom prst="rect">
            <a:avLst/>
          </a:prstGeom>
        </p:spPr>
        <p:txBody>
          <a:bodyPr vert="horz" lIns="0" tIns="0" rIns="0" bIns="0" rtlCol="0" anchor="t" anchorCtr="0">
            <a:noAutofit/>
          </a:bodyPr>
          <a:lst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r>
              <a:rPr lang="en-US" sz="2400" b="1" dirty="0"/>
              <a:t>Respondents See Business Area Leaders as Responsible for Harvesting Results From Digital</a:t>
            </a:r>
          </a:p>
        </p:txBody>
      </p:sp>
      <p:sp>
        <p:nvSpPr>
          <p:cNvPr id="6" name="Text Placeholder 7">
            <a:extLst>
              <a:ext uri="{FF2B5EF4-FFF2-40B4-BE49-F238E27FC236}">
                <a16:creationId xmlns:a16="http://schemas.microsoft.com/office/drawing/2014/main" id="{B2D43F88-1574-D899-A5BC-67B1CA9A5D3E}"/>
              </a:ext>
            </a:extLst>
          </p:cNvPr>
          <p:cNvSpPr txBox="1">
            <a:spLocks/>
          </p:cNvSpPr>
          <p:nvPr/>
        </p:nvSpPr>
        <p:spPr>
          <a:xfrm>
            <a:off x="457206" y="1102229"/>
            <a:ext cx="11118247" cy="247580"/>
          </a:xfrm>
          <a:prstGeom prst="rect">
            <a:avLst/>
          </a:prstGeom>
        </p:spPr>
        <p:txBody>
          <a:bodyPr lIns="0" tIns="0" rIns="0" bIns="0" anchor="t"/>
          <a:lst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Percentage of Utilities Respondents Who Agree, Strongly Agree or Very Strongly Agree That the </a:t>
            </a:r>
            <a:r>
              <a:rPr lang="en-US" sz="1600" b="1" dirty="0">
                <a:solidFill>
                  <a:schemeClr val="accent5"/>
                </a:solidFill>
              </a:rPr>
              <a:t>Business Area Leader Should Be Responsible </a:t>
            </a:r>
            <a:r>
              <a:rPr lang="en-US" sz="1600" dirty="0"/>
              <a:t>vs the </a:t>
            </a:r>
            <a:r>
              <a:rPr lang="en-US" sz="1600" b="1" dirty="0">
                <a:solidFill>
                  <a:schemeClr val="accent5"/>
                </a:solidFill>
              </a:rPr>
              <a:t>CIO </a:t>
            </a:r>
            <a:r>
              <a:rPr lang="en-US" sz="1600" b="1" u="sng" dirty="0">
                <a:solidFill>
                  <a:schemeClr val="accent5"/>
                </a:solidFill>
              </a:rPr>
              <a:t>Should</a:t>
            </a:r>
            <a:r>
              <a:rPr lang="en-US" sz="1600" b="1" dirty="0">
                <a:solidFill>
                  <a:schemeClr val="accent5"/>
                </a:solidFill>
              </a:rPr>
              <a:t> Be Responsible</a:t>
            </a:r>
            <a:r>
              <a:rPr lang="en-US" sz="1600" dirty="0"/>
              <a:t> for Each Activity</a:t>
            </a:r>
            <a:endParaRPr lang="en-US" sz="1600" b="1" dirty="0">
              <a:solidFill>
                <a:schemeClr val="accent5"/>
              </a:solidFill>
            </a:endParaRPr>
          </a:p>
        </p:txBody>
      </p:sp>
      <p:grpSp>
        <p:nvGrpSpPr>
          <p:cNvPr id="3" name="Google Shape;543;p19">
            <a:extLst>
              <a:ext uri="{FF2B5EF4-FFF2-40B4-BE49-F238E27FC236}">
                <a16:creationId xmlns:a16="http://schemas.microsoft.com/office/drawing/2014/main" id="{1F46CE86-2907-62C9-3C30-E8F90F0224FF}"/>
              </a:ext>
            </a:extLst>
          </p:cNvPr>
          <p:cNvGrpSpPr/>
          <p:nvPr/>
        </p:nvGrpSpPr>
        <p:grpSpPr>
          <a:xfrm>
            <a:off x="8353425" y="3746339"/>
            <a:ext cx="3455915" cy="2124782"/>
            <a:chOff x="9680765" y="2069905"/>
            <a:chExt cx="2183180" cy="2330975"/>
          </a:xfrm>
        </p:grpSpPr>
        <p:sp>
          <p:nvSpPr>
            <p:cNvPr id="5" name="Google Shape;544;p19">
              <a:extLst>
                <a:ext uri="{FF2B5EF4-FFF2-40B4-BE49-F238E27FC236}">
                  <a16:creationId xmlns:a16="http://schemas.microsoft.com/office/drawing/2014/main" id="{1A8CED71-E3CE-7D42-F526-20F923134018}"/>
                </a:ext>
              </a:extLst>
            </p:cNvPr>
            <p:cNvSpPr/>
            <p:nvPr/>
          </p:nvSpPr>
          <p:spPr>
            <a:xfrm>
              <a:off x="9923706" y="2069905"/>
              <a:ext cx="1940239" cy="2330975"/>
            </a:xfrm>
            <a:prstGeom prst="rect">
              <a:avLst/>
            </a:prstGeom>
            <a:noFill/>
            <a:ln w="25400" cap="flat" cmpd="sng">
              <a:solidFill>
                <a:schemeClr val="accent5"/>
              </a:solidFill>
              <a:prstDash val="solid"/>
              <a:miter lim="800000"/>
              <a:headEnd type="none" w="sm" len="sm"/>
              <a:tailEnd type="none" w="sm" len="sm"/>
            </a:ln>
          </p:spPr>
          <p:txBody>
            <a:bodyPr spcFirstLastPara="1" wrap="square" lIns="91425" tIns="91425" rIns="91425" bIns="91425" anchor="ctr" anchorCtr="0">
              <a:spAutoFit/>
            </a:bodyPr>
            <a:lstStyle/>
            <a:p>
              <a:pPr>
                <a:buClr>
                  <a:srgbClr val="000000"/>
                </a:buClr>
                <a:buSzPts val="1400"/>
              </a:pPr>
              <a:r>
                <a:rPr lang="en-GB" sz="1401">
                  <a:solidFill>
                    <a:srgbClr val="000000"/>
                  </a:solidFill>
                  <a:latin typeface="Arial"/>
                  <a:ea typeface="Arial"/>
                  <a:cs typeface="Arial"/>
                  <a:sym typeface="Arial"/>
                </a:rPr>
                <a:t>For business leaders to commit their own time, their teams’ time and their resources to digital delivery, they first need to view digital delivery as a shared responsibility. </a:t>
              </a:r>
            </a:p>
            <a:p>
              <a:pPr>
                <a:buClr>
                  <a:srgbClr val="000000"/>
                </a:buClr>
                <a:buSzPts val="1400"/>
              </a:pPr>
              <a:endParaRPr lang="en-GB" sz="1401">
                <a:solidFill>
                  <a:srgbClr val="000000"/>
                </a:solidFill>
                <a:latin typeface="Arial"/>
                <a:ea typeface="Arial"/>
                <a:cs typeface="Arial"/>
                <a:sym typeface="Arial"/>
              </a:endParaRPr>
            </a:p>
            <a:p>
              <a:pPr>
                <a:buClr>
                  <a:srgbClr val="000000"/>
                </a:buClr>
                <a:buSzPts val="1400"/>
              </a:pPr>
              <a:r>
                <a:rPr lang="en-GB" sz="1401" b="1">
                  <a:solidFill>
                    <a:srgbClr val="000000"/>
                  </a:solidFill>
                  <a:latin typeface="Arial"/>
                  <a:cs typeface="Arial"/>
                </a:rPr>
                <a:t>Engage </a:t>
              </a:r>
              <a:r>
                <a:rPr lang="en-GB" sz="1401" b="1" err="1">
                  <a:solidFill>
                    <a:srgbClr val="000000"/>
                  </a:solidFill>
                  <a:latin typeface="Arial"/>
                  <a:cs typeface="Arial"/>
                </a:rPr>
                <a:t>CxOs</a:t>
              </a:r>
              <a:r>
                <a:rPr lang="en-GB" sz="1401" b="1">
                  <a:solidFill>
                    <a:srgbClr val="000000"/>
                  </a:solidFill>
                  <a:latin typeface="Arial"/>
                  <a:cs typeface="Arial"/>
                </a:rPr>
                <a:t> by highlighting the speed limitations of retaining digital delivery within IT.</a:t>
              </a:r>
              <a:endParaRPr lang="en-GB" sz="1401">
                <a:solidFill>
                  <a:srgbClr val="000000"/>
                </a:solidFill>
                <a:latin typeface="Arial"/>
                <a:ea typeface="Arial"/>
                <a:cs typeface="Arial"/>
                <a:sym typeface="Arial"/>
              </a:endParaRPr>
            </a:p>
          </p:txBody>
        </p:sp>
        <p:grpSp>
          <p:nvGrpSpPr>
            <p:cNvPr id="7" name="Google Shape;545;p19">
              <a:extLst>
                <a:ext uri="{FF2B5EF4-FFF2-40B4-BE49-F238E27FC236}">
                  <a16:creationId xmlns:a16="http://schemas.microsoft.com/office/drawing/2014/main" id="{4231A36C-E796-9287-E0D6-8BFA6C4D5619}"/>
                </a:ext>
              </a:extLst>
            </p:cNvPr>
            <p:cNvGrpSpPr/>
            <p:nvPr/>
          </p:nvGrpSpPr>
          <p:grpSpPr>
            <a:xfrm>
              <a:off x="9680765" y="2895050"/>
              <a:ext cx="242941" cy="680675"/>
              <a:chOff x="8362279" y="3755107"/>
              <a:chExt cx="608330" cy="328669"/>
            </a:xfrm>
          </p:grpSpPr>
          <p:cxnSp>
            <p:nvCxnSpPr>
              <p:cNvPr id="8" name="Google Shape;546;p19">
                <a:extLst>
                  <a:ext uri="{FF2B5EF4-FFF2-40B4-BE49-F238E27FC236}">
                    <a16:creationId xmlns:a16="http://schemas.microsoft.com/office/drawing/2014/main" id="{87552C5B-030D-728D-281C-C8019E5FAF93}"/>
                  </a:ext>
                </a:extLst>
              </p:cNvPr>
              <p:cNvCxnSpPr/>
              <p:nvPr/>
            </p:nvCxnSpPr>
            <p:spPr>
              <a:xfrm>
                <a:off x="8362279" y="3755107"/>
                <a:ext cx="0" cy="328669"/>
              </a:xfrm>
              <a:prstGeom prst="straightConnector1">
                <a:avLst/>
              </a:prstGeom>
              <a:noFill/>
              <a:ln w="25400" cap="flat" cmpd="sng">
                <a:solidFill>
                  <a:schemeClr val="accent5"/>
                </a:solidFill>
                <a:prstDash val="solid"/>
                <a:miter lim="800000"/>
                <a:headEnd type="none" w="sm" len="sm"/>
                <a:tailEnd type="none" w="sm" len="sm"/>
              </a:ln>
            </p:spPr>
          </p:cxnSp>
          <p:cxnSp>
            <p:nvCxnSpPr>
              <p:cNvPr id="9" name="Google Shape;547;p19">
                <a:extLst>
                  <a:ext uri="{FF2B5EF4-FFF2-40B4-BE49-F238E27FC236}">
                    <a16:creationId xmlns:a16="http://schemas.microsoft.com/office/drawing/2014/main" id="{4ADE79AB-4D16-BC64-B9C9-F2A1BA670C27}"/>
                  </a:ext>
                </a:extLst>
              </p:cNvPr>
              <p:cNvCxnSpPr/>
              <p:nvPr/>
            </p:nvCxnSpPr>
            <p:spPr>
              <a:xfrm>
                <a:off x="8362279" y="3909728"/>
                <a:ext cx="608330" cy="0"/>
              </a:xfrm>
              <a:prstGeom prst="straightConnector1">
                <a:avLst/>
              </a:prstGeom>
              <a:noFill/>
              <a:ln w="25400" cap="flat" cmpd="sng">
                <a:solidFill>
                  <a:schemeClr val="accent5"/>
                </a:solidFill>
                <a:prstDash val="solid"/>
                <a:miter lim="800000"/>
                <a:headEnd type="none" w="sm" len="sm"/>
                <a:tailEnd type="none" w="sm" len="sm"/>
              </a:ln>
            </p:spPr>
          </p:cxnSp>
        </p:grpSp>
      </p:grpSp>
    </p:spTree>
    <p:extLst>
      <p:ext uri="{BB962C8B-B14F-4D97-AF65-F5344CB8AC3E}">
        <p14:creationId xmlns:p14="http://schemas.microsoft.com/office/powerpoint/2010/main" val="1561748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9AA5B-5DC5-7B34-9C0C-E653C87B246B}"/>
              </a:ext>
            </a:extLst>
          </p:cNvPr>
          <p:cNvSpPr>
            <a:spLocks noGrp="1"/>
          </p:cNvSpPr>
          <p:nvPr>
            <p:ph type="title"/>
          </p:nvPr>
        </p:nvSpPr>
        <p:spPr/>
        <p:txBody>
          <a:bodyPr/>
          <a:lstStyle/>
          <a:p>
            <a:r>
              <a:rPr lang="en-US"/>
              <a:t>Technology Adoption and Investment</a:t>
            </a:r>
          </a:p>
        </p:txBody>
      </p:sp>
    </p:spTree>
    <p:extLst>
      <p:ext uri="{BB962C8B-B14F-4D97-AF65-F5344CB8AC3E}">
        <p14:creationId xmlns:p14="http://schemas.microsoft.com/office/powerpoint/2010/main" val="3137254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2F5F"/>
                </a:solidFill>
              </a:rPr>
              <a:t>Table of Contents</a:t>
            </a:r>
          </a:p>
        </p:txBody>
      </p:sp>
      <p:graphicFrame>
        <p:nvGraphicFramePr>
          <p:cNvPr id="5" name="Table 4">
            <a:extLst>
              <a:ext uri="{FF2B5EF4-FFF2-40B4-BE49-F238E27FC236}">
                <a16:creationId xmlns:a16="http://schemas.microsoft.com/office/drawing/2014/main" id="{9E0A374E-8F9D-4A80-BA89-86322044CB9B}"/>
              </a:ext>
            </a:extLst>
          </p:cNvPr>
          <p:cNvGraphicFramePr>
            <a:graphicFrameLocks noGrp="1"/>
          </p:cNvGraphicFramePr>
          <p:nvPr>
            <p:extLst>
              <p:ext uri="{D42A27DB-BD31-4B8C-83A1-F6EECF244321}">
                <p14:modId xmlns:p14="http://schemas.microsoft.com/office/powerpoint/2010/main" val="2531442533"/>
              </p:ext>
            </p:extLst>
          </p:nvPr>
        </p:nvGraphicFramePr>
        <p:xfrm>
          <a:off x="749457" y="1254091"/>
          <a:ext cx="7775421" cy="3428243"/>
        </p:xfrm>
        <a:graphic>
          <a:graphicData uri="http://schemas.openxmlformats.org/drawingml/2006/table">
            <a:tbl>
              <a:tblPr>
                <a:tableStyleId>{5C22544A-7EE6-4342-B048-85BDC9FD1C3A}</a:tableStyleId>
              </a:tblPr>
              <a:tblGrid>
                <a:gridCol w="6739209">
                  <a:extLst>
                    <a:ext uri="{9D8B030D-6E8A-4147-A177-3AD203B41FA5}">
                      <a16:colId xmlns:a16="http://schemas.microsoft.com/office/drawing/2014/main" val="4238911382"/>
                    </a:ext>
                  </a:extLst>
                </a:gridCol>
                <a:gridCol w="1036212">
                  <a:extLst>
                    <a:ext uri="{9D8B030D-6E8A-4147-A177-3AD203B41FA5}">
                      <a16:colId xmlns:a16="http://schemas.microsoft.com/office/drawing/2014/main" val="1175360284"/>
                    </a:ext>
                  </a:extLst>
                </a:gridCol>
              </a:tblGrid>
              <a:tr h="489749">
                <a:tc>
                  <a:txBody>
                    <a:bodyPr/>
                    <a:lstStyle/>
                    <a:p>
                      <a:r>
                        <a:rPr lang="en-US" sz="1500" dirty="0">
                          <a:hlinkClick r:id="rId3" action="ppaction://hlinksldjump"/>
                        </a:rPr>
                        <a:t>Key Findings and Recommendations</a:t>
                      </a:r>
                      <a:endParaRPr lang="en-US" sz="1500" dirty="0">
                        <a:hlinkClick r:id="rId4" action="ppaction://hlinksldjump"/>
                      </a:endParaRP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r">
                        <a:buNone/>
                      </a:pPr>
                      <a:r>
                        <a:rPr lang="en-US" sz="1500" dirty="0"/>
                        <a:t>3</a:t>
                      </a: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3383922"/>
                  </a:ext>
                </a:extLst>
              </a:tr>
              <a:tr h="489749">
                <a:tc>
                  <a:txBody>
                    <a:bodyPr/>
                    <a:lstStyle/>
                    <a:p>
                      <a:pPr marL="0" marR="0" lvl="0" indent="0" algn="l">
                        <a:lnSpc>
                          <a:spcPct val="100000"/>
                        </a:lnSpc>
                        <a:spcBef>
                          <a:spcPts val="0"/>
                        </a:spcBef>
                        <a:spcAft>
                          <a:spcPts val="0"/>
                        </a:spcAft>
                        <a:buNone/>
                      </a:pPr>
                      <a:r>
                        <a:rPr lang="en-US" sz="1500" dirty="0">
                          <a:hlinkClick r:id="rId5" action="ppaction://hlinksldjump"/>
                        </a:rPr>
                        <a:t>IT Budget Changes</a:t>
                      </a:r>
                      <a:endParaRPr lang="en-AU" sz="1500" dirty="0">
                        <a:solidFill>
                          <a:srgbClr val="0070C0"/>
                        </a:solidFill>
                      </a:endParaRP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dirty="0"/>
                        <a:t>8</a:t>
                      </a: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584033"/>
                  </a:ext>
                </a:extLst>
              </a:tr>
              <a:tr h="489749">
                <a:tc>
                  <a:txBody>
                    <a:bodyPr/>
                    <a:lstStyle/>
                    <a:p>
                      <a:pPr lvl="0">
                        <a:buNone/>
                      </a:pPr>
                      <a:r>
                        <a:rPr lang="en-US" sz="1500" dirty="0">
                          <a:hlinkClick r:id="rId6" action="ppaction://hlinksldjump"/>
                        </a:rPr>
                        <a:t>Outcomes from Digital Technology Investments</a:t>
                      </a:r>
                      <a:endParaRPr lang="en-US" sz="2000" b="0" i="0" u="none" strike="noStrike" noProof="0" dirty="0">
                        <a:solidFill>
                          <a:srgbClr val="0070C0"/>
                        </a:solidFill>
                      </a:endParaRP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a:t>10</a:t>
                      </a:r>
                      <a:endParaRPr lang="en-US" sz="1500" dirty="0"/>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3713403"/>
                  </a:ext>
                </a:extLst>
              </a:tr>
              <a:tr h="489749">
                <a:tc>
                  <a:txBody>
                    <a:bodyPr/>
                    <a:lstStyle/>
                    <a:p>
                      <a:pPr lvl="0">
                        <a:buNone/>
                      </a:pPr>
                      <a:r>
                        <a:rPr lang="en-US" sz="1500" dirty="0">
                          <a:hlinkClick r:id="rId7" action="ppaction://hlinksldjump"/>
                        </a:rPr>
                        <a:t>CIO Priorities</a:t>
                      </a:r>
                      <a:endParaRPr lang="en-US" sz="1500" dirty="0">
                        <a:solidFill>
                          <a:srgbClr val="0070C0"/>
                        </a:solidFill>
                      </a:endParaRP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dirty="0"/>
                        <a:t>14</a:t>
                      </a: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4764756"/>
                  </a:ext>
                </a:extLst>
              </a:tr>
              <a:tr h="489749">
                <a:tc>
                  <a:txBody>
                    <a:bodyPr/>
                    <a:lstStyle/>
                    <a:p>
                      <a:pPr lvl="0">
                        <a:buNone/>
                      </a:pPr>
                      <a:r>
                        <a:rPr lang="en-US" sz="1500" dirty="0">
                          <a:hlinkClick r:id="rId8" action="ppaction://hlinksldjump"/>
                        </a:rPr>
                        <a:t>Distribution of Responsibilities for Digital Leadership</a:t>
                      </a:r>
                      <a:endParaRPr lang="en-US" sz="1500" dirty="0">
                        <a:solidFill>
                          <a:srgbClr val="0070C0"/>
                        </a:solidFill>
                      </a:endParaRP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dirty="0"/>
                        <a:t>16</a:t>
                      </a: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6708950"/>
                  </a:ext>
                </a:extLst>
              </a:tr>
              <a:tr h="489749">
                <a:tc>
                  <a:txBody>
                    <a:bodyPr/>
                    <a:lstStyle/>
                    <a:p>
                      <a:pPr lvl="0">
                        <a:buNone/>
                      </a:pPr>
                      <a:r>
                        <a:rPr lang="en-US" sz="1500" dirty="0">
                          <a:hlinkClick r:id="rId9" action="ppaction://hlinksldjump"/>
                        </a:rPr>
                        <a:t>Technology Adoption and Investment</a:t>
                      </a:r>
                      <a:endParaRPr lang="en-US" sz="1500" dirty="0">
                        <a:solidFill>
                          <a:srgbClr val="0070C0"/>
                        </a:solidFill>
                      </a:endParaRP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dirty="0"/>
                        <a:t>19</a:t>
                      </a: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616703"/>
                  </a:ext>
                </a:extLst>
              </a:tr>
              <a:tr h="489749">
                <a:tc>
                  <a:txBody>
                    <a:bodyPr/>
                    <a:lstStyle/>
                    <a:p>
                      <a:r>
                        <a:rPr lang="en-US" sz="1500" dirty="0">
                          <a:hlinkClick r:id="rId10" action="ppaction://hlinksldjump"/>
                        </a:rPr>
                        <a:t>Survey Overview, Respondent Profile and Methodology</a:t>
                      </a:r>
                      <a:endParaRPr lang="en-US" sz="1500" u="sng" dirty="0">
                        <a:solidFill>
                          <a:srgbClr val="0070C0"/>
                        </a:solidFill>
                      </a:endParaRP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dirty="0"/>
                        <a:t>24</a:t>
                      </a:r>
                    </a:p>
                  </a:txBody>
                  <a:tcPr marT="45721" marB="457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2893422"/>
                  </a:ext>
                </a:extLst>
              </a:tr>
            </a:tbl>
          </a:graphicData>
        </a:graphic>
      </p:graphicFrame>
    </p:spTree>
    <p:extLst>
      <p:ext uri="{BB962C8B-B14F-4D97-AF65-F5344CB8AC3E}">
        <p14:creationId xmlns:p14="http://schemas.microsoft.com/office/powerpoint/2010/main" val="127988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graphicFrame>
        <p:nvGraphicFramePr>
          <p:cNvPr id="582" name="STV[SL43]"/>
          <p:cNvGraphicFramePr/>
          <p:nvPr>
            <p:extLst>
              <p:ext uri="{D42A27DB-BD31-4B8C-83A1-F6EECF244321}">
                <p14:modId xmlns:p14="http://schemas.microsoft.com/office/powerpoint/2010/main" val="2051313843"/>
              </p:ext>
            </p:extLst>
          </p:nvPr>
        </p:nvGraphicFramePr>
        <p:xfrm>
          <a:off x="400929" y="1117231"/>
          <a:ext cx="11007305" cy="4294375"/>
        </p:xfrm>
        <a:graphic>
          <a:graphicData uri="http://schemas.openxmlformats.org/drawingml/2006/chart">
            <c:chart xmlns:c="http://schemas.openxmlformats.org/drawingml/2006/chart" xmlns:r="http://schemas.openxmlformats.org/officeDocument/2006/relationships" r:id="rId3"/>
          </a:graphicData>
        </a:graphic>
      </p:graphicFrame>
      <p:sp>
        <p:nvSpPr>
          <p:cNvPr id="585" name="Google Shape;585;p25"/>
          <p:cNvSpPr txBox="1"/>
          <p:nvPr/>
        </p:nvSpPr>
        <p:spPr>
          <a:xfrm>
            <a:off x="400925" y="5552793"/>
            <a:ext cx="9754192" cy="677335"/>
          </a:xfrm>
          <a:prstGeom prst="rect">
            <a:avLst/>
          </a:prstGeom>
          <a:noFill/>
          <a:ln>
            <a:noFill/>
          </a:ln>
        </p:spPr>
        <p:txBody>
          <a:bodyPr spcFirstLastPara="1" wrap="square" lIns="0" tIns="91425" rIns="91425" bIns="91425" anchor="b" anchorCtr="0">
            <a:spAutoFit/>
          </a:bodyPr>
          <a:lstStyle/>
          <a:p>
            <a:pPr>
              <a:buClr>
                <a:srgbClr val="000000"/>
              </a:buClr>
              <a:buSzPts val="1200"/>
            </a:pPr>
            <a:r>
              <a:rPr lang="en-US" sz="1200" dirty="0">
                <a:solidFill>
                  <a:prstClr val="black"/>
                </a:solidFill>
                <a:latin typeface="Arial" panose="020B0604020202020204"/>
              </a:rPr>
              <a:t>n = 63 </a:t>
            </a:r>
            <a:r>
              <a:rPr lang="pt-BR" sz="1200" kern="0" dirty="0">
                <a:solidFill>
                  <a:srgbClr val="000000"/>
                </a:solidFill>
                <a:latin typeface="Arial"/>
                <a:cs typeface="Arial"/>
                <a:sym typeface="Arial"/>
              </a:rPr>
              <a:t>utilities</a:t>
            </a:r>
            <a:r>
              <a:rPr lang="en-US" sz="1200" dirty="0">
                <a:solidFill>
                  <a:prstClr val="black"/>
                </a:solidFill>
                <a:latin typeface="Arial" panose="020B0604020202020204"/>
              </a:rPr>
              <a:t> </a:t>
            </a:r>
            <a:r>
              <a:rPr lang="en-US" sz="1200" dirty="0">
                <a:solidFill>
                  <a:prstClr val="black"/>
                </a:solidFill>
                <a:latin typeface="Arial"/>
                <a:ea typeface="Arial"/>
                <a:cs typeface="Arial"/>
                <a:sym typeface="Arial"/>
              </a:rPr>
              <a:t>CIOs and technology executives answering</a:t>
            </a:r>
            <a:endParaRPr lang="en-US" sz="1200" b="1" dirty="0">
              <a:solidFill>
                <a:schemeClr val="dk1"/>
              </a:solidFill>
              <a:latin typeface="Arial"/>
              <a:ea typeface="Arial"/>
              <a:cs typeface="Arial"/>
              <a:sym typeface="Arial"/>
            </a:endParaRPr>
          </a:p>
          <a:p>
            <a:pPr>
              <a:buClr>
                <a:srgbClr val="000000"/>
              </a:buClr>
              <a:buSzPts val="1200"/>
            </a:pPr>
            <a:r>
              <a:rPr lang="en-US" sz="1001" dirty="0">
                <a:solidFill>
                  <a:schemeClr val="accent2"/>
                </a:solidFill>
              </a:rPr>
              <a:t>Q. In the next three years, what will be the most “game changing” technology for your industry? Coded open text responses. </a:t>
            </a:r>
          </a:p>
          <a:p>
            <a:pPr>
              <a:buClr>
                <a:srgbClr val="000000"/>
              </a:buClr>
              <a:buSzPts val="1200"/>
            </a:pPr>
            <a:r>
              <a:rPr lang="en-US" sz="1001" dirty="0">
                <a:solidFill>
                  <a:srgbClr val="7F7F7F"/>
                </a:solidFill>
                <a:ea typeface="Arial"/>
                <a:cs typeface="Arial"/>
                <a:sym typeface="Arial"/>
              </a:rPr>
              <a:t>Source: 2024 Gartner CIO and Technology Executive Survey</a:t>
            </a:r>
          </a:p>
        </p:txBody>
      </p:sp>
      <p:sp>
        <p:nvSpPr>
          <p:cNvPr id="586" name="Google Shape;586;p25"/>
          <p:cNvSpPr txBox="1"/>
          <p:nvPr/>
        </p:nvSpPr>
        <p:spPr>
          <a:xfrm>
            <a:off x="294999" y="387175"/>
            <a:ext cx="10934980" cy="1095654"/>
          </a:xfrm>
          <a:prstGeom prst="rect">
            <a:avLst/>
          </a:prstGeom>
          <a:noFill/>
          <a:ln>
            <a:noFill/>
          </a:ln>
        </p:spPr>
        <p:txBody>
          <a:bodyPr spcFirstLastPara="1" wrap="square" lIns="0" tIns="91425" rIns="91425" bIns="91425" anchor="t" anchorCtr="0">
            <a:spAutoFit/>
          </a:bodyPr>
          <a:lstStyle/>
          <a:p>
            <a:pPr>
              <a:lnSpc>
                <a:spcPct val="90000"/>
              </a:lnSpc>
              <a:buClr>
                <a:srgbClr val="000000"/>
              </a:buClr>
              <a:buSzPts val="1600"/>
            </a:pPr>
            <a:r>
              <a:rPr lang="en-US" sz="2400" dirty="0">
                <a:solidFill>
                  <a:srgbClr val="002856"/>
                </a:solidFill>
                <a:latin typeface="+mj-lt"/>
                <a:sym typeface="Arial"/>
              </a:rPr>
              <a:t>Top 3 Game-Changing Technologies? AI, AI, AI</a:t>
            </a:r>
          </a:p>
          <a:p>
            <a:pPr>
              <a:lnSpc>
                <a:spcPct val="90000"/>
              </a:lnSpc>
              <a:buClr>
                <a:srgbClr val="000000"/>
              </a:buClr>
              <a:buSzPts val="1600"/>
            </a:pPr>
            <a:endParaRPr sz="2400" dirty="0">
              <a:solidFill>
                <a:srgbClr val="002856"/>
              </a:solidFill>
              <a:latin typeface="+mj-lt"/>
              <a:sym typeface="Arial"/>
            </a:endParaRPr>
          </a:p>
          <a:p>
            <a:pPr>
              <a:buClr>
                <a:srgbClr val="000000"/>
              </a:buClr>
              <a:buSzPts val="1600"/>
            </a:pPr>
            <a:r>
              <a:rPr lang="en-US" sz="1600" dirty="0">
                <a:solidFill>
                  <a:srgbClr val="000000"/>
                </a:solidFill>
                <a:latin typeface="Arial"/>
                <a:ea typeface="Arial"/>
                <a:cs typeface="Arial"/>
                <a:sym typeface="Arial"/>
              </a:rPr>
              <a:t>Percentage of </a:t>
            </a:r>
            <a:r>
              <a:rPr lang="en-US" sz="1600" dirty="0">
                <a:solidFill>
                  <a:srgbClr val="000000"/>
                </a:solidFill>
                <a:latin typeface="Arial"/>
                <a:ea typeface="+mj-ea"/>
                <a:cs typeface="Arial"/>
              </a:rPr>
              <a:t>Utilities </a:t>
            </a:r>
            <a:r>
              <a:rPr lang="en-US" sz="1600" dirty="0">
                <a:solidFill>
                  <a:srgbClr val="000000"/>
                </a:solidFill>
                <a:latin typeface="Arial"/>
                <a:ea typeface="Arial"/>
                <a:cs typeface="Arial"/>
                <a:sym typeface="Arial"/>
              </a:rPr>
              <a:t>Respondents, Multiple responses allowed.</a:t>
            </a:r>
            <a:endParaRPr sz="1401" dirty="0">
              <a:solidFill>
                <a:srgbClr val="000000"/>
              </a:solidFill>
              <a:latin typeface="Arial"/>
              <a:ea typeface="Arial"/>
              <a:cs typeface="Arial"/>
              <a:sym typeface="Arial"/>
            </a:endParaRPr>
          </a:p>
        </p:txBody>
      </p:sp>
      <p:grpSp>
        <p:nvGrpSpPr>
          <p:cNvPr id="2" name="Google Shape;543;p19">
            <a:extLst>
              <a:ext uri="{FF2B5EF4-FFF2-40B4-BE49-F238E27FC236}">
                <a16:creationId xmlns:a16="http://schemas.microsoft.com/office/drawing/2014/main" id="{53B799F9-43DD-5BCE-CD36-82BC6C0B4DDD}"/>
              </a:ext>
            </a:extLst>
          </p:cNvPr>
          <p:cNvGrpSpPr/>
          <p:nvPr/>
        </p:nvGrpSpPr>
        <p:grpSpPr>
          <a:xfrm>
            <a:off x="9006469" y="1935470"/>
            <a:ext cx="8529268" cy="2987069"/>
            <a:chOff x="9923706" y="1596923"/>
            <a:chExt cx="5388131" cy="3276938"/>
          </a:xfrm>
        </p:grpSpPr>
        <p:sp>
          <p:nvSpPr>
            <p:cNvPr id="3" name="Google Shape;544;p19">
              <a:extLst>
                <a:ext uri="{FF2B5EF4-FFF2-40B4-BE49-F238E27FC236}">
                  <a16:creationId xmlns:a16="http://schemas.microsoft.com/office/drawing/2014/main" id="{9DEE2A2A-BEF3-7F5B-1570-9625CBC026A5}"/>
                </a:ext>
              </a:extLst>
            </p:cNvPr>
            <p:cNvSpPr/>
            <p:nvPr/>
          </p:nvSpPr>
          <p:spPr>
            <a:xfrm>
              <a:off x="9923706" y="1596923"/>
              <a:ext cx="1940239" cy="3276938"/>
            </a:xfrm>
            <a:prstGeom prst="rect">
              <a:avLst/>
            </a:prstGeom>
            <a:noFill/>
            <a:ln w="25400" cap="flat" cmpd="sng">
              <a:solidFill>
                <a:schemeClr val="accent5"/>
              </a:solidFill>
              <a:prstDash val="solid"/>
              <a:miter lim="800000"/>
              <a:headEnd type="none" w="sm" len="sm"/>
              <a:tailEnd type="none" w="sm" len="sm"/>
            </a:ln>
          </p:spPr>
          <p:txBody>
            <a:bodyPr spcFirstLastPara="1" wrap="square" lIns="91425" tIns="91425" rIns="91425" bIns="91425" anchor="ctr" anchorCtr="0">
              <a:spAutoFit/>
            </a:bodyPr>
            <a:lstStyle/>
            <a:p>
              <a:pPr>
                <a:buClr>
                  <a:srgbClr val="000000"/>
                </a:buClr>
                <a:buSzPts val="1400"/>
              </a:pPr>
              <a:r>
                <a:rPr lang="en-GB" sz="1401" dirty="0">
                  <a:solidFill>
                    <a:srgbClr val="000000"/>
                  </a:solidFill>
                  <a:latin typeface="Arial" panose="020B0604020202020204" pitchFamily="34" charset="0"/>
                </a:rPr>
                <a:t>AI technologies are already widely deployed in utilities with realized value. However, </a:t>
              </a:r>
              <a:r>
                <a:rPr lang="en-GB" sz="1401" dirty="0" err="1">
                  <a:solidFill>
                    <a:srgbClr val="000000"/>
                  </a:solidFill>
                  <a:latin typeface="Arial" panose="020B0604020202020204" pitchFamily="34" charset="0"/>
                </a:rPr>
                <a:t>GenAI</a:t>
              </a:r>
              <a:r>
                <a:rPr lang="en-GB" sz="1401" dirty="0">
                  <a:solidFill>
                    <a:srgbClr val="000000"/>
                  </a:solidFill>
                  <a:latin typeface="Arial" panose="020B0604020202020204" pitchFamily="34" charset="0"/>
                </a:rPr>
                <a:t> has emerged as a top technology.</a:t>
              </a:r>
            </a:p>
            <a:p>
              <a:pPr>
                <a:buClr>
                  <a:srgbClr val="000000"/>
                </a:buClr>
                <a:buSzPts val="1400"/>
              </a:pPr>
              <a:endParaRPr lang="en-GB" sz="1401" dirty="0">
                <a:solidFill>
                  <a:srgbClr val="000000"/>
                </a:solidFill>
                <a:latin typeface="Arial"/>
                <a:ea typeface="Arial"/>
                <a:cs typeface="Arial"/>
                <a:sym typeface="Arial"/>
              </a:endParaRPr>
            </a:p>
            <a:p>
              <a:pPr>
                <a:buClr>
                  <a:srgbClr val="000000"/>
                </a:buClr>
                <a:buSzPts val="1400"/>
              </a:pPr>
              <a:r>
                <a:rPr lang="en-GB" sz="1401" b="1" dirty="0">
                  <a:solidFill>
                    <a:srgbClr val="000000"/>
                  </a:solidFill>
                  <a:latin typeface="Arial"/>
                  <a:ea typeface="Arial"/>
                  <a:cs typeface="Arial"/>
                  <a:sym typeface="Arial"/>
                </a:rPr>
                <a:t>Create a succinct AI strategy document and implementation roadmap to </a:t>
              </a:r>
              <a:r>
                <a:rPr lang="en-GB" sz="1401" b="1" dirty="0">
                  <a:solidFill>
                    <a:srgbClr val="000000"/>
                  </a:solidFill>
                  <a:latin typeface="Arial"/>
                  <a:cs typeface="Arial"/>
                  <a:sym typeface="Arial"/>
                </a:rPr>
                <a:t>simplify </a:t>
              </a:r>
              <a:r>
                <a:rPr lang="en-GB" sz="1401" b="1" dirty="0">
                  <a:solidFill>
                    <a:srgbClr val="000000"/>
                  </a:solidFill>
                  <a:latin typeface="Arial"/>
                  <a:cs typeface="Arial"/>
                </a:rPr>
                <a:t>the process, increase the chances of successful AI integration, and enable the organization to respond effectively to changing circumstances</a:t>
              </a:r>
              <a:r>
                <a:rPr lang="en-GB" sz="1401" b="1" dirty="0">
                  <a:solidFill>
                    <a:srgbClr val="000000"/>
                  </a:solidFill>
                  <a:latin typeface="Arial"/>
                  <a:cs typeface="Arial"/>
                  <a:sym typeface="Arial"/>
                </a:rPr>
                <a:t>.</a:t>
              </a:r>
            </a:p>
          </p:txBody>
        </p:sp>
        <p:grpSp>
          <p:nvGrpSpPr>
            <p:cNvPr id="4" name="Google Shape;545;p19">
              <a:extLst>
                <a:ext uri="{FF2B5EF4-FFF2-40B4-BE49-F238E27FC236}">
                  <a16:creationId xmlns:a16="http://schemas.microsoft.com/office/drawing/2014/main" id="{F1E95698-4261-DC3F-FD5A-E59E589A8208}"/>
                </a:ext>
              </a:extLst>
            </p:cNvPr>
            <p:cNvGrpSpPr/>
            <p:nvPr/>
          </p:nvGrpSpPr>
          <p:grpSpPr>
            <a:xfrm>
              <a:off x="14703507" y="2895050"/>
              <a:ext cx="608330" cy="680675"/>
              <a:chOff x="8362279" y="3755107"/>
              <a:chExt cx="608330" cy="328669"/>
            </a:xfrm>
          </p:grpSpPr>
          <p:cxnSp>
            <p:nvCxnSpPr>
              <p:cNvPr id="5" name="Google Shape;546;p19">
                <a:extLst>
                  <a:ext uri="{FF2B5EF4-FFF2-40B4-BE49-F238E27FC236}">
                    <a16:creationId xmlns:a16="http://schemas.microsoft.com/office/drawing/2014/main" id="{947328D0-70E3-B630-04A0-66256D2AA9AA}"/>
                  </a:ext>
                </a:extLst>
              </p:cNvPr>
              <p:cNvCxnSpPr/>
              <p:nvPr/>
            </p:nvCxnSpPr>
            <p:spPr>
              <a:xfrm>
                <a:off x="8362279" y="3755107"/>
                <a:ext cx="0" cy="328669"/>
              </a:xfrm>
              <a:prstGeom prst="straightConnector1">
                <a:avLst/>
              </a:prstGeom>
              <a:noFill/>
              <a:ln w="25400" cap="flat" cmpd="sng">
                <a:solidFill>
                  <a:schemeClr val="accent5"/>
                </a:solidFill>
                <a:prstDash val="solid"/>
                <a:miter lim="800000"/>
                <a:headEnd type="none" w="sm" len="sm"/>
                <a:tailEnd type="none" w="sm" len="sm"/>
              </a:ln>
            </p:spPr>
          </p:cxnSp>
          <p:cxnSp>
            <p:nvCxnSpPr>
              <p:cNvPr id="6" name="Google Shape;547;p19">
                <a:extLst>
                  <a:ext uri="{FF2B5EF4-FFF2-40B4-BE49-F238E27FC236}">
                    <a16:creationId xmlns:a16="http://schemas.microsoft.com/office/drawing/2014/main" id="{D231F55B-2889-C951-6C90-2308AB297635}"/>
                  </a:ext>
                </a:extLst>
              </p:cNvPr>
              <p:cNvCxnSpPr/>
              <p:nvPr/>
            </p:nvCxnSpPr>
            <p:spPr>
              <a:xfrm>
                <a:off x="8362279" y="3909728"/>
                <a:ext cx="608330" cy="0"/>
              </a:xfrm>
              <a:prstGeom prst="straightConnector1">
                <a:avLst/>
              </a:prstGeom>
              <a:noFill/>
              <a:ln w="25400" cap="flat" cmpd="sng">
                <a:solidFill>
                  <a:schemeClr val="accent5"/>
                </a:solidFill>
                <a:prstDash val="solid"/>
                <a:miter lim="800000"/>
                <a:headEnd type="none" w="sm" len="sm"/>
                <a:tailEnd type="none" w="sm" len="sm"/>
              </a:ln>
            </p:spPr>
          </p:cxnSp>
        </p:grpSp>
      </p:grpSp>
    </p:spTree>
    <p:extLst>
      <p:ext uri="{BB962C8B-B14F-4D97-AF65-F5344CB8AC3E}">
        <p14:creationId xmlns:p14="http://schemas.microsoft.com/office/powerpoint/2010/main" val="98270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TV[CPF] STV[SL40] STV[SL40zero]">
            <a:extLst>
              <a:ext uri="{FF2B5EF4-FFF2-40B4-BE49-F238E27FC236}">
                <a16:creationId xmlns:a16="http://schemas.microsoft.com/office/drawing/2014/main" id="{093BF2CC-EB79-4444-8DC8-C7AF31556F49}"/>
              </a:ext>
            </a:extLst>
          </p:cNvPr>
          <p:cNvGraphicFramePr/>
          <p:nvPr>
            <p:extLst>
              <p:ext uri="{D42A27DB-BD31-4B8C-83A1-F6EECF244321}">
                <p14:modId xmlns:p14="http://schemas.microsoft.com/office/powerpoint/2010/main" val="2718781366"/>
              </p:ext>
            </p:extLst>
          </p:nvPr>
        </p:nvGraphicFramePr>
        <p:xfrm>
          <a:off x="257181" y="1066807"/>
          <a:ext cx="9400903" cy="4876799"/>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F2FD48FE-F635-4F3B-A086-62FACF5C12E7}"/>
              </a:ext>
            </a:extLst>
          </p:cNvPr>
          <p:cNvSpPr txBox="1"/>
          <p:nvPr/>
        </p:nvSpPr>
        <p:spPr>
          <a:xfrm>
            <a:off x="457200" y="5572159"/>
            <a:ext cx="11194027" cy="677365"/>
          </a:xfrm>
          <a:prstGeom prst="rect">
            <a:avLst/>
          </a:prstGeom>
          <a:noFill/>
        </p:spPr>
        <p:txBody>
          <a:bodyPr wrap="square" lIns="0" tIns="91440" rIns="91440" bIns="91440" rtlCol="0" anchor="b">
            <a:spAutoFit/>
          </a:bodyPr>
          <a:lstStyle/>
          <a:p>
            <a:pPr defTabSz="457177">
              <a:defRPr/>
            </a:pPr>
            <a:r>
              <a:rPr lang="en-US" sz="1200" dirty="0">
                <a:solidFill>
                  <a:prstClr val="black"/>
                </a:solidFill>
                <a:latin typeface="Arial" panose="020B0604020202020204"/>
              </a:rPr>
              <a:t>n = 90 </a:t>
            </a:r>
            <a:r>
              <a:rPr lang="pt-BR" sz="1200" kern="0" dirty="0">
                <a:solidFill>
                  <a:srgbClr val="000000"/>
                </a:solidFill>
                <a:latin typeface="Arial"/>
                <a:cs typeface="Arial"/>
                <a:sym typeface="Arial"/>
              </a:rPr>
              <a:t>utilities</a:t>
            </a:r>
            <a:r>
              <a:rPr lang="en-US" sz="1200" dirty="0">
                <a:solidFill>
                  <a:prstClr val="black"/>
                </a:solidFill>
                <a:latin typeface="Arial" panose="020B0604020202020204"/>
              </a:rPr>
              <a:t> </a:t>
            </a:r>
            <a:r>
              <a:rPr lang="en-US" sz="1200" dirty="0">
                <a:solidFill>
                  <a:prstClr val="black"/>
                </a:solidFill>
                <a:latin typeface="Arial"/>
                <a:ea typeface="Arial"/>
                <a:cs typeface="Arial"/>
                <a:sym typeface="Arial"/>
              </a:rPr>
              <a:t>CIOs and technology executives answering, including “not sure” and “no interest”</a:t>
            </a:r>
            <a:endParaRPr lang="en-US" sz="1200" dirty="0">
              <a:solidFill>
                <a:prstClr val="black"/>
              </a:solidFill>
              <a:latin typeface="Arial" panose="020B0604020202020204"/>
            </a:endParaRPr>
          </a:p>
          <a:p>
            <a:pPr defTabSz="457177">
              <a:defRPr/>
            </a:pPr>
            <a:r>
              <a:rPr lang="en-US" sz="1001" dirty="0">
                <a:solidFill>
                  <a:prstClr val="black">
                    <a:lumMod val="50000"/>
                    <a:lumOff val="50000"/>
                  </a:prstClr>
                </a:solidFill>
                <a:latin typeface="Arial"/>
                <a:cs typeface="Arial" panose="020B0604020202020204" pitchFamily="34" charset="0"/>
              </a:rPr>
              <a:t>Q. What are your enterprise's plans in terms of the following digital technologies and trends? </a:t>
            </a:r>
          </a:p>
          <a:p>
            <a:pPr defTabSz="457177">
              <a:defRPr/>
            </a:pPr>
            <a:r>
              <a:rPr lang="en-US" sz="1001" dirty="0">
                <a:solidFill>
                  <a:srgbClr val="6F7878"/>
                </a:solidFill>
                <a:latin typeface="Arial"/>
                <a:cs typeface="Arial" panose="020B0604020202020204" pitchFamily="34" charset="0"/>
              </a:rPr>
              <a:t>Source: 2024 Gartner CIO and Technology Executive Survey</a:t>
            </a:r>
          </a:p>
        </p:txBody>
      </p:sp>
      <p:sp>
        <p:nvSpPr>
          <p:cNvPr id="11" name="TY.RX_PR.d968_SL.f7ed2b46_IT.a7c56e484f18">
            <a:extLst>
              <a:ext uri="{FF2B5EF4-FFF2-40B4-BE49-F238E27FC236}">
                <a16:creationId xmlns:a16="http://schemas.microsoft.com/office/drawing/2014/main" id="{40C6B825-19E8-44FB-9076-C46B731E0EF1}"/>
              </a:ext>
            </a:extLst>
          </p:cNvPr>
          <p:cNvSpPr txBox="1">
            <a:spLocks/>
          </p:cNvSpPr>
          <p:nvPr/>
        </p:nvSpPr>
        <p:spPr bwMode="auto">
          <a:xfrm>
            <a:off x="457205" y="213356"/>
            <a:ext cx="9400903" cy="738664"/>
          </a:xfrm>
          <a:prstGeom prst="rect">
            <a:avLst/>
          </a:prstGeom>
          <a:noFill/>
          <a:ln w="9525" algn="ctr">
            <a:noFill/>
            <a:miter lim="800000"/>
            <a:headEnd/>
            <a:tailEnd/>
          </a:ln>
        </p:spPr>
        <p:txBody>
          <a:bodyPr vert="horz" wrap="square" lIns="0" tIns="91440" rIns="91440" bIns="91440" numCol="1" rtlCol="0"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defTabSz="457177">
              <a:defRPr/>
            </a:pPr>
            <a:r>
              <a:rPr lang="en-US" sz="2400" dirty="0">
                <a:solidFill>
                  <a:srgbClr val="002856"/>
                </a:solidFill>
                <a:ea typeface="+mn-ea"/>
                <a:cs typeface="+mn-cs"/>
              </a:rPr>
              <a:t>State of Deployment for Emerging Technologies </a:t>
            </a:r>
          </a:p>
          <a:p>
            <a:pPr defTabSz="457177">
              <a:defRPr/>
            </a:pPr>
            <a:r>
              <a:rPr lang="en-US" sz="1600" b="0" dirty="0">
                <a:solidFill>
                  <a:srgbClr val="000000"/>
                </a:solidFill>
                <a:latin typeface="Arial"/>
                <a:cs typeface="Arial"/>
              </a:rPr>
              <a:t>Percentage of Utilities Respondents</a:t>
            </a:r>
          </a:p>
        </p:txBody>
      </p:sp>
      <p:grpSp>
        <p:nvGrpSpPr>
          <p:cNvPr id="8" name="Google Shape;543;p19">
            <a:extLst>
              <a:ext uri="{FF2B5EF4-FFF2-40B4-BE49-F238E27FC236}">
                <a16:creationId xmlns:a16="http://schemas.microsoft.com/office/drawing/2014/main" id="{F28B332B-FBD1-EF3E-E2F3-0ACC9FE538EE}"/>
              </a:ext>
            </a:extLst>
          </p:cNvPr>
          <p:cNvGrpSpPr/>
          <p:nvPr/>
        </p:nvGrpSpPr>
        <p:grpSpPr>
          <a:xfrm>
            <a:off x="8736084" y="2588783"/>
            <a:ext cx="2915141" cy="1909210"/>
            <a:chOff x="9680765" y="2188148"/>
            <a:chExt cx="1841561" cy="2094482"/>
          </a:xfrm>
        </p:grpSpPr>
        <p:sp>
          <p:nvSpPr>
            <p:cNvPr id="9" name="Google Shape;544;p19">
              <a:extLst>
                <a:ext uri="{FF2B5EF4-FFF2-40B4-BE49-F238E27FC236}">
                  <a16:creationId xmlns:a16="http://schemas.microsoft.com/office/drawing/2014/main" id="{B9E99C4F-0E5F-EFAC-E7C3-E20AF0068C48}"/>
                </a:ext>
              </a:extLst>
            </p:cNvPr>
            <p:cNvSpPr/>
            <p:nvPr/>
          </p:nvSpPr>
          <p:spPr>
            <a:xfrm>
              <a:off x="9923706" y="2188148"/>
              <a:ext cx="1598620" cy="2094482"/>
            </a:xfrm>
            <a:prstGeom prst="rect">
              <a:avLst/>
            </a:prstGeom>
            <a:noFill/>
            <a:ln w="25400" cap="flat" cmpd="sng">
              <a:solidFill>
                <a:schemeClr val="accent5"/>
              </a:solidFill>
              <a:prstDash val="solid"/>
              <a:miter lim="800000"/>
              <a:headEnd type="none" w="sm" len="sm"/>
              <a:tailEnd type="none" w="sm" len="sm"/>
            </a:ln>
          </p:spPr>
          <p:txBody>
            <a:bodyPr spcFirstLastPara="1" wrap="square" lIns="91425" tIns="91425" rIns="91425" bIns="91425" anchor="ctr" anchorCtr="0">
              <a:spAutoFit/>
            </a:bodyPr>
            <a:lstStyle/>
            <a:p>
              <a:pPr>
                <a:buClr>
                  <a:srgbClr val="000000"/>
                </a:buClr>
                <a:buSzPts val="1400"/>
              </a:pPr>
              <a:r>
                <a:rPr lang="en-GB" sz="1401" dirty="0">
                  <a:solidFill>
                    <a:srgbClr val="000000"/>
                  </a:solidFill>
                  <a:latin typeface="Arial" panose="020B0604020202020204" pitchFamily="34" charset="0"/>
                </a:rPr>
                <a:t>The data indicates a decline in SASE adoption compared with previous years, but we see this as a sign of growing maturity in understanding what SASE truly encompasses rather than shrinking adoption.</a:t>
              </a:r>
            </a:p>
          </p:txBody>
        </p:sp>
        <p:grpSp>
          <p:nvGrpSpPr>
            <p:cNvPr id="12" name="Google Shape;545;p19">
              <a:extLst>
                <a:ext uri="{FF2B5EF4-FFF2-40B4-BE49-F238E27FC236}">
                  <a16:creationId xmlns:a16="http://schemas.microsoft.com/office/drawing/2014/main" id="{CFA93C89-C096-F29C-8B65-185909C515FF}"/>
                </a:ext>
              </a:extLst>
            </p:cNvPr>
            <p:cNvGrpSpPr/>
            <p:nvPr/>
          </p:nvGrpSpPr>
          <p:grpSpPr>
            <a:xfrm>
              <a:off x="9680765" y="2895050"/>
              <a:ext cx="242941" cy="680675"/>
              <a:chOff x="8362279" y="3755107"/>
              <a:chExt cx="608330" cy="328669"/>
            </a:xfrm>
          </p:grpSpPr>
          <p:cxnSp>
            <p:nvCxnSpPr>
              <p:cNvPr id="13" name="Google Shape;546;p19">
                <a:extLst>
                  <a:ext uri="{FF2B5EF4-FFF2-40B4-BE49-F238E27FC236}">
                    <a16:creationId xmlns:a16="http://schemas.microsoft.com/office/drawing/2014/main" id="{079AFF6D-B65F-9305-BF97-807C0CD6E667}"/>
                  </a:ext>
                </a:extLst>
              </p:cNvPr>
              <p:cNvCxnSpPr/>
              <p:nvPr/>
            </p:nvCxnSpPr>
            <p:spPr>
              <a:xfrm>
                <a:off x="8362279" y="3755107"/>
                <a:ext cx="0" cy="328669"/>
              </a:xfrm>
              <a:prstGeom prst="straightConnector1">
                <a:avLst/>
              </a:prstGeom>
              <a:noFill/>
              <a:ln w="25400" cap="flat" cmpd="sng">
                <a:solidFill>
                  <a:schemeClr val="accent5"/>
                </a:solidFill>
                <a:prstDash val="solid"/>
                <a:miter lim="800000"/>
                <a:headEnd type="none" w="sm" len="sm"/>
                <a:tailEnd type="none" w="sm" len="sm"/>
              </a:ln>
            </p:spPr>
          </p:cxnSp>
          <p:cxnSp>
            <p:nvCxnSpPr>
              <p:cNvPr id="14" name="Google Shape;547;p19">
                <a:extLst>
                  <a:ext uri="{FF2B5EF4-FFF2-40B4-BE49-F238E27FC236}">
                    <a16:creationId xmlns:a16="http://schemas.microsoft.com/office/drawing/2014/main" id="{0B2221C7-096D-F202-A8A6-72EE443F5F2F}"/>
                  </a:ext>
                </a:extLst>
              </p:cNvPr>
              <p:cNvCxnSpPr/>
              <p:nvPr/>
            </p:nvCxnSpPr>
            <p:spPr>
              <a:xfrm>
                <a:off x="8362279" y="3909728"/>
                <a:ext cx="608330" cy="0"/>
              </a:xfrm>
              <a:prstGeom prst="straightConnector1">
                <a:avLst/>
              </a:prstGeom>
              <a:noFill/>
              <a:ln w="25400" cap="flat" cmpd="sng">
                <a:solidFill>
                  <a:schemeClr val="accent5"/>
                </a:solidFill>
                <a:prstDash val="solid"/>
                <a:miter lim="800000"/>
                <a:headEnd type="none" w="sm" len="sm"/>
                <a:tailEnd type="none" w="sm" len="sm"/>
              </a:ln>
            </p:spPr>
          </p:cxnSp>
        </p:grpSp>
      </p:grpSp>
      <p:sp>
        <p:nvSpPr>
          <p:cNvPr id="15" name="Rectangle 14">
            <a:extLst>
              <a:ext uri="{FF2B5EF4-FFF2-40B4-BE49-F238E27FC236}">
                <a16:creationId xmlns:a16="http://schemas.microsoft.com/office/drawing/2014/main" id="{FFAD8F75-F041-BCAA-B486-5B25E2E8710B}"/>
              </a:ext>
            </a:extLst>
          </p:cNvPr>
          <p:cNvSpPr/>
          <p:nvPr/>
        </p:nvSpPr>
        <p:spPr>
          <a:xfrm>
            <a:off x="293787" y="3410666"/>
            <a:ext cx="8135839" cy="265444"/>
          </a:xfrm>
          <a:prstGeom prst="rect">
            <a:avLst/>
          </a:prstGeom>
          <a:noFill/>
          <a:ln w="28575">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Tree>
    <p:custDataLst>
      <p:tags r:id="rId1"/>
    </p:custDataLst>
    <p:extLst>
      <p:ext uri="{BB962C8B-B14F-4D97-AF65-F5344CB8AC3E}">
        <p14:creationId xmlns:p14="http://schemas.microsoft.com/office/powerpoint/2010/main" val="2428061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834F-0E1E-4C3C-8576-B238183E5A21}"/>
              </a:ext>
            </a:extLst>
          </p:cNvPr>
          <p:cNvSpPr/>
          <p:nvPr/>
        </p:nvSpPr>
        <p:spPr>
          <a:xfrm>
            <a:off x="584791" y="121602"/>
            <a:ext cx="6096000" cy="683264"/>
          </a:xfrm>
          <a:prstGeom prst="rect">
            <a:avLst/>
          </a:prstGeom>
        </p:spPr>
        <p:txBody>
          <a:bodyPr lIns="0" rIns="0">
            <a:spAutoFit/>
          </a:bodyPr>
          <a:lstStyle/>
          <a:p>
            <a:pPr defTabSz="457177">
              <a:defRPr kumimoji="0" sz="1800" b="0" i="0" normalizeH="0" noProof="0">
                <a:uLnTx/>
                <a:uFillTx/>
                <a:latin typeface="+mn-lt"/>
                <a:ea typeface="+mn-ea"/>
                <a:cs typeface="+mn-cs"/>
              </a:defRPr>
            </a:pPr>
            <a:r>
              <a:rPr lang="en-US" sz="2400">
                <a:solidFill>
                  <a:srgbClr val="002856"/>
                </a:solidFill>
                <a:latin typeface="+mj-lt"/>
              </a:rPr>
              <a:t>Changes in Technology Investments</a:t>
            </a:r>
          </a:p>
          <a:p>
            <a:pPr defTabSz="457177" fontAlgn="base">
              <a:lnSpc>
                <a:spcPct val="90000"/>
              </a:lnSpc>
              <a:spcBef>
                <a:spcPct val="0"/>
              </a:spcBef>
              <a:spcAft>
                <a:spcPct val="0"/>
              </a:spcAft>
              <a:defRPr/>
            </a:pPr>
            <a:r>
              <a:rPr lang="en-US" sz="1600">
                <a:solidFill>
                  <a:srgbClr val="000000"/>
                </a:solidFill>
                <a:latin typeface="Arial"/>
                <a:ea typeface="+mj-ea"/>
                <a:cs typeface="Arial"/>
              </a:rPr>
              <a:t>Percentage of Utilities Respondents</a:t>
            </a:r>
          </a:p>
        </p:txBody>
      </p:sp>
      <p:sp>
        <p:nvSpPr>
          <p:cNvPr id="4" name="TextBox 3">
            <a:extLst>
              <a:ext uri="{FF2B5EF4-FFF2-40B4-BE49-F238E27FC236}">
                <a16:creationId xmlns:a16="http://schemas.microsoft.com/office/drawing/2014/main" id="{32C4866C-D77C-394C-BE5A-063E444E2AA4}"/>
              </a:ext>
            </a:extLst>
          </p:cNvPr>
          <p:cNvSpPr txBox="1"/>
          <p:nvPr/>
        </p:nvSpPr>
        <p:spPr>
          <a:xfrm>
            <a:off x="457203" y="5564312"/>
            <a:ext cx="6774290" cy="739048"/>
          </a:xfrm>
          <a:prstGeom prst="rect">
            <a:avLst/>
          </a:prstGeom>
          <a:noFill/>
        </p:spPr>
        <p:txBody>
          <a:bodyPr wrap="none" lIns="0" rIns="0" rtlCol="0">
            <a:spAutoFit/>
          </a:bodyPr>
          <a:lstStyle/>
          <a:p>
            <a:pPr defTabSz="457177">
              <a:defRPr/>
            </a:pPr>
            <a:r>
              <a:rPr lang="en-US" sz="1200" dirty="0">
                <a:solidFill>
                  <a:prstClr val="black"/>
                </a:solidFill>
                <a:latin typeface="Arial" panose="020B0604020202020204"/>
              </a:rPr>
              <a:t>n = 90 </a:t>
            </a:r>
            <a:r>
              <a:rPr lang="pt-BR" sz="1200" kern="0" dirty="0">
                <a:solidFill>
                  <a:srgbClr val="000000"/>
                </a:solidFill>
                <a:latin typeface="Arial"/>
                <a:cs typeface="Arial"/>
                <a:sym typeface="Arial"/>
              </a:rPr>
              <a:t>utilities</a:t>
            </a:r>
            <a:r>
              <a:rPr lang="en-US" sz="1200" dirty="0">
                <a:solidFill>
                  <a:prstClr val="black"/>
                </a:solidFill>
                <a:latin typeface="Arial" panose="020B0604020202020204"/>
              </a:rPr>
              <a:t> </a:t>
            </a:r>
            <a:r>
              <a:rPr lang="en-US" sz="1200" dirty="0">
                <a:solidFill>
                  <a:prstClr val="black"/>
                </a:solidFill>
                <a:latin typeface="Arial"/>
                <a:ea typeface="Arial"/>
                <a:cs typeface="Arial"/>
                <a:sym typeface="Arial"/>
              </a:rPr>
              <a:t>CIOs and technology executives answering </a:t>
            </a:r>
          </a:p>
          <a:p>
            <a:pPr defTabSz="457177">
              <a:defRPr/>
            </a:pPr>
            <a:r>
              <a:rPr lang="en-US" sz="1001" dirty="0">
                <a:solidFill>
                  <a:srgbClr val="6F7878"/>
                </a:solidFill>
                <a:latin typeface="Arial" panose="020B0604020202020204"/>
                <a:cs typeface="Arial" panose="020B0604020202020204" pitchFamily="34" charset="0"/>
              </a:rPr>
              <a:t>Q. For each of these technology areas, will your enterprise increase or decrease funding in 2024 compared with 2023?</a:t>
            </a:r>
          </a:p>
          <a:p>
            <a:pPr defTabSz="457177">
              <a:defRPr/>
            </a:pPr>
            <a:r>
              <a:rPr lang="en-US" sz="1001" dirty="0">
                <a:solidFill>
                  <a:srgbClr val="6F7878"/>
                </a:solidFill>
                <a:latin typeface="Arial" panose="020B0604020202020204"/>
                <a:cs typeface="Arial" panose="020B0604020202020204" pitchFamily="34" charset="0"/>
              </a:rPr>
              <a:t>Source: 2024 Gartner CIO and Technology Executive Survey</a:t>
            </a:r>
          </a:p>
          <a:p>
            <a:pPr defTabSz="457177">
              <a:defRPr/>
            </a:pPr>
            <a:r>
              <a:rPr lang="en-US" sz="1001" dirty="0">
                <a:solidFill>
                  <a:srgbClr val="6F7878"/>
                </a:solidFill>
                <a:latin typeface="Arial" panose="020B0604020202020204"/>
                <a:cs typeface="Arial" panose="020B0604020202020204" pitchFamily="34" charset="0"/>
              </a:rPr>
              <a:t>Note: Chart omits percentage of respondent to select “No Change in Funding”</a:t>
            </a:r>
          </a:p>
        </p:txBody>
      </p:sp>
      <p:graphicFrame>
        <p:nvGraphicFramePr>
          <p:cNvPr id="9" name="STV[SL41] STV[SL41zero]">
            <a:extLst>
              <a:ext uri="{FF2B5EF4-FFF2-40B4-BE49-F238E27FC236}">
                <a16:creationId xmlns:a16="http://schemas.microsoft.com/office/drawing/2014/main" id="{1DBD586A-6772-4DDD-B738-C3F7A44990EB}"/>
              </a:ext>
            </a:extLst>
          </p:cNvPr>
          <p:cNvGraphicFramePr/>
          <p:nvPr>
            <p:extLst>
              <p:ext uri="{D42A27DB-BD31-4B8C-83A1-F6EECF244321}">
                <p14:modId xmlns:p14="http://schemas.microsoft.com/office/powerpoint/2010/main" val="2796070921"/>
              </p:ext>
            </p:extLst>
          </p:nvPr>
        </p:nvGraphicFramePr>
        <p:xfrm>
          <a:off x="242064" y="803896"/>
          <a:ext cx="8457465" cy="4544007"/>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oogle Shape;543;p19">
            <a:extLst>
              <a:ext uri="{FF2B5EF4-FFF2-40B4-BE49-F238E27FC236}">
                <a16:creationId xmlns:a16="http://schemas.microsoft.com/office/drawing/2014/main" id="{2A48FC5C-FFA4-49FF-A41A-7AED5802EB6C}"/>
              </a:ext>
            </a:extLst>
          </p:cNvPr>
          <p:cNvGrpSpPr/>
          <p:nvPr/>
        </p:nvGrpSpPr>
        <p:grpSpPr>
          <a:xfrm>
            <a:off x="8439017" y="1719896"/>
            <a:ext cx="3455915" cy="3418213"/>
            <a:chOff x="9680765" y="1360430"/>
            <a:chExt cx="2183180" cy="3749924"/>
          </a:xfrm>
        </p:grpSpPr>
        <p:sp>
          <p:nvSpPr>
            <p:cNvPr id="3" name="Google Shape;544;p19">
              <a:extLst>
                <a:ext uri="{FF2B5EF4-FFF2-40B4-BE49-F238E27FC236}">
                  <a16:creationId xmlns:a16="http://schemas.microsoft.com/office/drawing/2014/main" id="{34267669-6EC5-0CD9-D7B9-8F3045DF771D}"/>
                </a:ext>
              </a:extLst>
            </p:cNvPr>
            <p:cNvSpPr/>
            <p:nvPr/>
          </p:nvSpPr>
          <p:spPr>
            <a:xfrm>
              <a:off x="9923706" y="1360430"/>
              <a:ext cx="1940239" cy="3749924"/>
            </a:xfrm>
            <a:prstGeom prst="rect">
              <a:avLst/>
            </a:prstGeom>
            <a:noFill/>
            <a:ln w="25400" cap="flat" cmpd="sng">
              <a:solidFill>
                <a:schemeClr val="accent5"/>
              </a:solidFill>
              <a:prstDash val="solid"/>
              <a:miter lim="800000"/>
              <a:headEnd type="none" w="sm" len="sm"/>
              <a:tailEnd type="none" w="sm" len="sm"/>
            </a:ln>
          </p:spPr>
          <p:txBody>
            <a:bodyPr spcFirstLastPara="1" wrap="square" lIns="91425" tIns="91425" rIns="91425" bIns="91425" anchor="ctr" anchorCtr="0">
              <a:spAutoFit/>
            </a:bodyPr>
            <a:lstStyle/>
            <a:p>
              <a:pPr>
                <a:buClr>
                  <a:srgbClr val="000000"/>
                </a:buClr>
                <a:buSzPts val="1400"/>
              </a:pPr>
              <a:r>
                <a:rPr lang="en-GB" sz="1401">
                  <a:solidFill>
                    <a:srgbClr val="000000"/>
                  </a:solidFill>
                  <a:latin typeface="Arial" panose="020B0604020202020204" pitchFamily="34" charset="0"/>
                </a:rPr>
                <a:t>Utilities are finally moving to the cloud, with 41% spending less on legacy IT infrastructure. CIOs are instead creating hybrid cloud-to-edge environments to support edge-hosted use cases from simple sensor data acquisition, through computer vision to autonomous resilient operations.</a:t>
              </a:r>
            </a:p>
            <a:p>
              <a:pPr>
                <a:buClr>
                  <a:srgbClr val="000000"/>
                </a:buClr>
                <a:buSzPts val="1400"/>
              </a:pPr>
              <a:endParaRPr lang="en-GB" sz="1401">
                <a:solidFill>
                  <a:srgbClr val="000000"/>
                </a:solidFill>
                <a:latin typeface="Arial"/>
                <a:ea typeface="Arial"/>
                <a:cs typeface="Arial"/>
                <a:sym typeface="Arial"/>
              </a:endParaRPr>
            </a:p>
            <a:p>
              <a:pPr>
                <a:buClr>
                  <a:srgbClr val="000000"/>
                </a:buClr>
                <a:buSzPts val="1400"/>
              </a:pPr>
              <a:r>
                <a:rPr lang="en-GB" sz="1401" b="1">
                  <a:solidFill>
                    <a:srgbClr val="000000"/>
                  </a:solidFill>
                  <a:latin typeface="Arial"/>
                  <a:ea typeface="Arial"/>
                  <a:cs typeface="Arial"/>
                  <a:sym typeface="Arial"/>
                </a:rPr>
                <a:t>Build engagement, creativity and momentum by moving toward asset-scale digital twin models and investing in unified cloud-to-edge computing.</a:t>
              </a:r>
            </a:p>
          </p:txBody>
        </p:sp>
        <p:grpSp>
          <p:nvGrpSpPr>
            <p:cNvPr id="6" name="Google Shape;545;p19">
              <a:extLst>
                <a:ext uri="{FF2B5EF4-FFF2-40B4-BE49-F238E27FC236}">
                  <a16:creationId xmlns:a16="http://schemas.microsoft.com/office/drawing/2014/main" id="{1360F7F6-81A0-EEDB-F0F9-A9669149D2D5}"/>
                </a:ext>
              </a:extLst>
            </p:cNvPr>
            <p:cNvGrpSpPr/>
            <p:nvPr/>
          </p:nvGrpSpPr>
          <p:grpSpPr>
            <a:xfrm>
              <a:off x="9680765" y="2895050"/>
              <a:ext cx="242941" cy="680675"/>
              <a:chOff x="8362279" y="3755107"/>
              <a:chExt cx="608330" cy="328669"/>
            </a:xfrm>
          </p:grpSpPr>
          <p:cxnSp>
            <p:nvCxnSpPr>
              <p:cNvPr id="7" name="Google Shape;546;p19">
                <a:extLst>
                  <a:ext uri="{FF2B5EF4-FFF2-40B4-BE49-F238E27FC236}">
                    <a16:creationId xmlns:a16="http://schemas.microsoft.com/office/drawing/2014/main" id="{8A270DF0-4E6F-CE9F-879C-BB03AEF6F46B}"/>
                  </a:ext>
                </a:extLst>
              </p:cNvPr>
              <p:cNvCxnSpPr/>
              <p:nvPr/>
            </p:nvCxnSpPr>
            <p:spPr>
              <a:xfrm>
                <a:off x="8362279" y="3755107"/>
                <a:ext cx="0" cy="328669"/>
              </a:xfrm>
              <a:prstGeom prst="straightConnector1">
                <a:avLst/>
              </a:prstGeom>
              <a:noFill/>
              <a:ln w="25400" cap="flat" cmpd="sng">
                <a:solidFill>
                  <a:schemeClr val="accent5"/>
                </a:solidFill>
                <a:prstDash val="solid"/>
                <a:miter lim="800000"/>
                <a:headEnd type="none" w="sm" len="sm"/>
                <a:tailEnd type="none" w="sm" len="sm"/>
              </a:ln>
            </p:spPr>
          </p:cxnSp>
          <p:cxnSp>
            <p:nvCxnSpPr>
              <p:cNvPr id="8" name="Google Shape;547;p19">
                <a:extLst>
                  <a:ext uri="{FF2B5EF4-FFF2-40B4-BE49-F238E27FC236}">
                    <a16:creationId xmlns:a16="http://schemas.microsoft.com/office/drawing/2014/main" id="{C4BA0394-B546-1F54-D293-A6E7DC0795FB}"/>
                  </a:ext>
                </a:extLst>
              </p:cNvPr>
              <p:cNvCxnSpPr/>
              <p:nvPr/>
            </p:nvCxnSpPr>
            <p:spPr>
              <a:xfrm>
                <a:off x="8362279" y="3909728"/>
                <a:ext cx="608330" cy="0"/>
              </a:xfrm>
              <a:prstGeom prst="straightConnector1">
                <a:avLst/>
              </a:prstGeom>
              <a:noFill/>
              <a:ln w="25400" cap="flat" cmpd="sng">
                <a:solidFill>
                  <a:schemeClr val="accent5"/>
                </a:solidFill>
                <a:prstDash val="solid"/>
                <a:miter lim="800000"/>
                <a:headEnd type="none" w="sm" len="sm"/>
                <a:tailEnd type="none" w="sm" len="sm"/>
              </a:ln>
            </p:spPr>
          </p:cxnSp>
        </p:grpSp>
      </p:grpSp>
    </p:spTree>
    <p:extLst>
      <p:ext uri="{BB962C8B-B14F-4D97-AF65-F5344CB8AC3E}">
        <p14:creationId xmlns:p14="http://schemas.microsoft.com/office/powerpoint/2010/main" val="3634050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10" name="Google Shape;610;p27"/>
          <p:cNvSpPr txBox="1"/>
          <p:nvPr/>
        </p:nvSpPr>
        <p:spPr>
          <a:xfrm>
            <a:off x="457200" y="5641996"/>
            <a:ext cx="7315200" cy="646300"/>
          </a:xfrm>
          <a:prstGeom prst="rect">
            <a:avLst/>
          </a:prstGeom>
          <a:noFill/>
          <a:ln>
            <a:noFill/>
          </a:ln>
        </p:spPr>
        <p:txBody>
          <a:bodyPr spcFirstLastPara="1" wrap="square" lIns="0" tIns="91425" rIns="91425" bIns="91425" anchor="b" anchorCtr="0">
            <a:spAutoFit/>
          </a:bodyPr>
          <a:lstStyle/>
          <a:p>
            <a:pPr defTabSz="914354">
              <a:buClr>
                <a:srgbClr val="000000"/>
              </a:buClr>
              <a:buSzPts val="1200"/>
              <a:defRPr/>
            </a:pPr>
            <a:r>
              <a:rPr lang="en-US" sz="1200" dirty="0">
                <a:solidFill>
                  <a:prstClr val="black"/>
                </a:solidFill>
                <a:latin typeface="Arial"/>
                <a:ea typeface="Arial"/>
                <a:cs typeface="Arial"/>
                <a:sym typeface="Arial"/>
              </a:rPr>
              <a:t>n = 75 </a:t>
            </a:r>
            <a:r>
              <a:rPr lang="en-US" sz="1200" kern="0" dirty="0">
                <a:solidFill>
                  <a:prstClr val="black"/>
                </a:solidFill>
                <a:latin typeface="Arial"/>
                <a:ea typeface="Arial"/>
                <a:cs typeface="Arial"/>
                <a:sym typeface="Arial"/>
              </a:rPr>
              <a:t>utility CIOs and Technology executives answering</a:t>
            </a:r>
            <a:endParaRPr lang="en-US" sz="1200" dirty="0">
              <a:solidFill>
                <a:prstClr val="black"/>
              </a:solidFill>
              <a:latin typeface="Arial"/>
              <a:ea typeface="Arial"/>
              <a:cs typeface="Arial"/>
              <a:sym typeface="Arial"/>
            </a:endParaRPr>
          </a:p>
          <a:p>
            <a:pPr defTabSz="914354">
              <a:buClr>
                <a:srgbClr val="000000"/>
              </a:buClr>
              <a:buSzPts val="900"/>
              <a:defRPr/>
            </a:pPr>
            <a:r>
              <a:rPr lang="en-US" sz="900" dirty="0">
                <a:solidFill>
                  <a:srgbClr val="7F7F7F"/>
                </a:solidFill>
                <a:latin typeface="Arial"/>
                <a:ea typeface="Arial"/>
                <a:cs typeface="Arial"/>
                <a:sym typeface="Arial"/>
              </a:rPr>
              <a:t>Q. Now, please rank the same business and technology capabilities in order of importance in your enterprise. </a:t>
            </a:r>
          </a:p>
          <a:p>
            <a:pPr defTabSz="914354">
              <a:buClr>
                <a:srgbClr val="000000"/>
              </a:buClr>
              <a:buSzPts val="900"/>
              <a:defRPr/>
            </a:pPr>
            <a:r>
              <a:rPr lang="en-US" sz="900" dirty="0">
                <a:solidFill>
                  <a:srgbClr val="7F7F7F"/>
                </a:solidFill>
                <a:latin typeface="Arial"/>
                <a:ea typeface="Arial"/>
                <a:cs typeface="Arial"/>
                <a:sym typeface="Arial"/>
              </a:rPr>
              <a:t>Source: 2024 Gartner CIO and Technology Executive Survey</a:t>
            </a:r>
            <a:endParaRPr lang="en-US" sz="1401" dirty="0">
              <a:solidFill>
                <a:srgbClr val="000000"/>
              </a:solidFill>
              <a:latin typeface="Arial"/>
              <a:ea typeface="Arial"/>
              <a:cs typeface="Arial"/>
              <a:sym typeface="Arial"/>
            </a:endParaRPr>
          </a:p>
        </p:txBody>
      </p:sp>
      <p:sp>
        <p:nvSpPr>
          <p:cNvPr id="611" name="Google Shape;611;p27"/>
          <p:cNvSpPr txBox="1"/>
          <p:nvPr/>
        </p:nvSpPr>
        <p:spPr>
          <a:xfrm>
            <a:off x="457200" y="1128884"/>
            <a:ext cx="7315200" cy="652456"/>
          </a:xfrm>
          <a:prstGeom prst="rect">
            <a:avLst/>
          </a:prstGeom>
          <a:noFill/>
          <a:ln>
            <a:noFill/>
          </a:ln>
        </p:spPr>
        <p:txBody>
          <a:bodyPr spcFirstLastPara="1" wrap="square" lIns="0" tIns="91425" rIns="91425" bIns="91425" anchor="t" anchorCtr="0">
            <a:spAutoFit/>
          </a:bodyPr>
          <a:lstStyle/>
          <a:p>
            <a:pPr defTabSz="914354">
              <a:lnSpc>
                <a:spcPct val="90000"/>
              </a:lnSpc>
              <a:buClr>
                <a:srgbClr val="000000"/>
              </a:buClr>
              <a:buSzPts val="1600"/>
              <a:defRPr/>
            </a:pPr>
            <a:r>
              <a:rPr lang="en-US" sz="1600" b="1" dirty="0">
                <a:solidFill>
                  <a:prstClr val="black"/>
                </a:solidFill>
                <a:latin typeface="Arial"/>
                <a:ea typeface="Arial"/>
                <a:cs typeface="Arial"/>
                <a:sym typeface="Arial"/>
              </a:rPr>
              <a:t>Importance of Capabilities</a:t>
            </a:r>
            <a:endParaRPr lang="en-US" sz="1401" dirty="0">
              <a:solidFill>
                <a:srgbClr val="000000"/>
              </a:solidFill>
              <a:latin typeface="Arial"/>
              <a:ea typeface="Arial"/>
              <a:cs typeface="Arial"/>
              <a:sym typeface="Arial"/>
            </a:endParaRPr>
          </a:p>
          <a:p>
            <a:pPr defTabSz="914354">
              <a:buClr>
                <a:srgbClr val="000000"/>
              </a:buClr>
              <a:buSzPts val="1600"/>
              <a:defRPr/>
            </a:pPr>
            <a:r>
              <a:rPr lang="en-US" sz="1600" dirty="0">
                <a:solidFill>
                  <a:srgbClr val="000000"/>
                </a:solidFill>
                <a:latin typeface="Arial"/>
                <a:ea typeface="Arial"/>
                <a:cs typeface="Arial"/>
                <a:sym typeface="Arial"/>
              </a:rPr>
              <a:t>Percentage of Utility Respondents</a:t>
            </a:r>
            <a:endParaRPr sz="1401" kern="0" dirty="0">
              <a:solidFill>
                <a:srgbClr val="000000"/>
              </a:solidFill>
              <a:latin typeface="Arial"/>
              <a:ea typeface="Arial"/>
              <a:cs typeface="Arial"/>
              <a:sym typeface="Arial"/>
            </a:endParaRPr>
          </a:p>
        </p:txBody>
      </p:sp>
      <p:sp>
        <p:nvSpPr>
          <p:cNvPr id="612" name="Google Shape;612;p27"/>
          <p:cNvSpPr txBox="1">
            <a:spLocks noGrp="1"/>
          </p:cNvSpPr>
          <p:nvPr>
            <p:ph type="title"/>
          </p:nvPr>
        </p:nvSpPr>
        <p:spPr>
          <a:xfrm>
            <a:off x="458726" y="438258"/>
            <a:ext cx="11274553" cy="451231"/>
          </a:xfrm>
          <a:prstGeom prst="rect">
            <a:avLst/>
          </a:prstGeom>
          <a:noFill/>
          <a:ln>
            <a:noFill/>
          </a:ln>
        </p:spPr>
        <p:txBody>
          <a:bodyPr spcFirstLastPara="1" vert="horz" wrap="square" lIns="0" tIns="0" rIns="0" bIns="0" rtlCol="0" anchor="t" anchorCtr="0">
            <a:noAutofit/>
          </a:bodyPr>
          <a:lstStyle/>
          <a:p>
            <a:pPr>
              <a:spcAft>
                <a:spcPts val="0"/>
              </a:spcAft>
              <a:buClr>
                <a:srgbClr val="002856"/>
              </a:buClr>
              <a:buSzPts val="3200"/>
            </a:pPr>
            <a:r>
              <a:rPr lang="en-US" b="1" dirty="0">
                <a:solidFill>
                  <a:srgbClr val="002856"/>
                </a:solidFill>
                <a:latin typeface="Arial"/>
                <a:ea typeface="Arial"/>
                <a:cs typeface="Arial"/>
                <a:sym typeface="Arial"/>
              </a:rPr>
              <a:t>Most Important Capabilities for Intelligent Operations</a:t>
            </a:r>
            <a:endParaRPr dirty="0"/>
          </a:p>
        </p:txBody>
      </p:sp>
      <p:graphicFrame>
        <p:nvGraphicFramePr>
          <p:cNvPr id="613" name="Google Shape;613;p27"/>
          <p:cNvGraphicFramePr/>
          <p:nvPr/>
        </p:nvGraphicFramePr>
        <p:xfrm>
          <a:off x="477082" y="1781339"/>
          <a:ext cx="7635241" cy="3567600"/>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544;p19">
            <a:extLst>
              <a:ext uri="{FF2B5EF4-FFF2-40B4-BE49-F238E27FC236}">
                <a16:creationId xmlns:a16="http://schemas.microsoft.com/office/drawing/2014/main" id="{C75213D9-DD0F-83EB-C8EB-B8007E012157}"/>
              </a:ext>
            </a:extLst>
          </p:cNvPr>
          <p:cNvSpPr/>
          <p:nvPr/>
        </p:nvSpPr>
        <p:spPr>
          <a:xfrm>
            <a:off x="8823589" y="1935470"/>
            <a:ext cx="3071348" cy="2987069"/>
          </a:xfrm>
          <a:prstGeom prst="rect">
            <a:avLst/>
          </a:prstGeom>
          <a:noFill/>
          <a:ln w="25400" cap="flat" cmpd="sng">
            <a:solidFill>
              <a:schemeClr val="accent5"/>
            </a:solidFill>
            <a:prstDash val="solid"/>
            <a:miter lim="800000"/>
            <a:headEnd type="none" w="sm" len="sm"/>
            <a:tailEnd type="none" w="sm" len="sm"/>
          </a:ln>
        </p:spPr>
        <p:txBody>
          <a:bodyPr spcFirstLastPara="1" wrap="square" lIns="91425" tIns="91425" rIns="91425" bIns="91425" anchor="ctr" anchorCtr="0">
            <a:spAutoFit/>
          </a:bodyPr>
          <a:lstStyle/>
          <a:p>
            <a:pPr>
              <a:buClr>
                <a:srgbClr val="000000"/>
              </a:buClr>
              <a:buSzPts val="1400"/>
            </a:pPr>
            <a:r>
              <a:rPr lang="en-GB" sz="1401" dirty="0">
                <a:solidFill>
                  <a:srgbClr val="000000"/>
                </a:solidFill>
                <a:latin typeface="Arial" panose="020B0604020202020204" pitchFamily="34" charset="0"/>
              </a:rPr>
              <a:t>Less than one-sixth of respondents assign high importance to smart partnership ecosystems, highlighting a potential overlooked opportunity. </a:t>
            </a:r>
          </a:p>
          <a:p>
            <a:pPr>
              <a:buClr>
                <a:srgbClr val="000000"/>
              </a:buClr>
              <a:buSzPts val="1400"/>
            </a:pPr>
            <a:endParaRPr lang="en-GB" sz="1401" b="1" dirty="0">
              <a:solidFill>
                <a:srgbClr val="000000"/>
              </a:solidFill>
              <a:latin typeface="Arial"/>
              <a:ea typeface="Arial"/>
              <a:cs typeface="Arial"/>
              <a:sym typeface="Arial"/>
            </a:endParaRPr>
          </a:p>
          <a:p>
            <a:pPr>
              <a:buClr>
                <a:srgbClr val="000000"/>
              </a:buClr>
              <a:buSzPts val="1400"/>
            </a:pPr>
            <a:r>
              <a:rPr lang="en-GB" sz="1401" b="1" dirty="0">
                <a:solidFill>
                  <a:srgbClr val="000000"/>
                </a:solidFill>
                <a:latin typeface="Arial"/>
                <a:ea typeface="Arial"/>
                <a:cs typeface="Arial"/>
                <a:sym typeface="Arial"/>
              </a:rPr>
              <a:t>Invest in cloud, IoT, decision intelligence, AI and blockchain, and adopt composable architecture to establish a digital orchestration infrastructure, facilitating seamless integration with consumers and partners in emerging energy markets.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BF85-DE3B-7F14-917F-8F1EA81D5275}"/>
              </a:ext>
            </a:extLst>
          </p:cNvPr>
          <p:cNvSpPr>
            <a:spLocks noGrp="1"/>
          </p:cNvSpPr>
          <p:nvPr>
            <p:ph type="title"/>
          </p:nvPr>
        </p:nvSpPr>
        <p:spPr/>
        <p:txBody>
          <a:bodyPr/>
          <a:lstStyle/>
          <a:p>
            <a:r>
              <a:rPr lang="en-US"/>
              <a:t>Survey Overview, Respondent Profile and Methodology</a:t>
            </a:r>
          </a:p>
        </p:txBody>
      </p:sp>
    </p:spTree>
    <p:extLst>
      <p:ext uri="{BB962C8B-B14F-4D97-AF65-F5344CB8AC3E}">
        <p14:creationId xmlns:p14="http://schemas.microsoft.com/office/powerpoint/2010/main" val="3114024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2" y="282054"/>
            <a:ext cx="11276015" cy="443199"/>
          </a:xfrm>
        </p:spPr>
        <p:txBody>
          <a:bodyPr/>
          <a:lstStyle/>
          <a:p>
            <a:r>
              <a:rPr lang="en-US">
                <a:latin typeface="Arial Black"/>
              </a:rPr>
              <a:t>2024 CIO and Technology Executive Survey </a:t>
            </a:r>
            <a:r>
              <a:rPr lang="en-US"/>
              <a:t>Objective and Overview</a:t>
            </a:r>
          </a:p>
        </p:txBody>
      </p:sp>
      <p:graphicFrame>
        <p:nvGraphicFramePr>
          <p:cNvPr id="4" name="Table 3">
            <a:extLst>
              <a:ext uri="{FF2B5EF4-FFF2-40B4-BE49-F238E27FC236}">
                <a16:creationId xmlns:a16="http://schemas.microsoft.com/office/drawing/2014/main" id="{EDBEB87F-98D0-4664-95D6-1D4B485886C2}"/>
              </a:ext>
            </a:extLst>
          </p:cNvPr>
          <p:cNvGraphicFramePr>
            <a:graphicFrameLocks noGrp="1"/>
          </p:cNvGraphicFramePr>
          <p:nvPr>
            <p:extLst>
              <p:ext uri="{D42A27DB-BD31-4B8C-83A1-F6EECF244321}">
                <p14:modId xmlns:p14="http://schemas.microsoft.com/office/powerpoint/2010/main" val="2174466464"/>
              </p:ext>
            </p:extLst>
          </p:nvPr>
        </p:nvGraphicFramePr>
        <p:xfrm>
          <a:off x="574765" y="1343031"/>
          <a:ext cx="11158449" cy="5026631"/>
        </p:xfrm>
        <a:graphic>
          <a:graphicData uri="http://schemas.openxmlformats.org/drawingml/2006/table">
            <a:tbl>
              <a:tblPr firstRow="1" bandRow="1">
                <a:tableStyleId>{5C22544A-7EE6-4342-B048-85BDC9FD1C3A}</a:tableStyleId>
              </a:tblPr>
              <a:tblGrid>
                <a:gridCol w="2353436">
                  <a:extLst>
                    <a:ext uri="{9D8B030D-6E8A-4147-A177-3AD203B41FA5}">
                      <a16:colId xmlns:a16="http://schemas.microsoft.com/office/drawing/2014/main" val="3080741185"/>
                    </a:ext>
                  </a:extLst>
                </a:gridCol>
                <a:gridCol w="8805013">
                  <a:extLst>
                    <a:ext uri="{9D8B030D-6E8A-4147-A177-3AD203B41FA5}">
                      <a16:colId xmlns:a16="http://schemas.microsoft.com/office/drawing/2014/main" val="4044129252"/>
                    </a:ext>
                  </a:extLst>
                </a:gridCol>
              </a:tblGrid>
              <a:tr h="423386">
                <a:tc>
                  <a:txBody>
                    <a:bodyPr/>
                    <a:lstStyle/>
                    <a:p>
                      <a:r>
                        <a:rPr lang="en-US" sz="1500"/>
                        <a:t>Attribute</a:t>
                      </a:r>
                    </a:p>
                  </a:txBody>
                  <a:tcPr marT="45721" marB="45721" anchor="ctr">
                    <a:lnR w="28575" cap="flat" cmpd="sng" algn="ctr">
                      <a:noFill/>
                      <a:prstDash val="solid"/>
                      <a:round/>
                      <a:headEnd type="none" w="med" len="med"/>
                      <a:tailEnd type="none" w="med" len="med"/>
                    </a:lnR>
                    <a:lnB w="28575" cap="flat" cmpd="sng" algn="ctr">
                      <a:noFill/>
                      <a:prstDash val="solid"/>
                      <a:round/>
                      <a:headEnd type="none" w="med" len="med"/>
                      <a:tailEnd type="none" w="med" len="med"/>
                    </a:lnB>
                  </a:tcPr>
                </a:tc>
                <a:tc>
                  <a:txBody>
                    <a:bodyPr/>
                    <a:lstStyle/>
                    <a:p>
                      <a:r>
                        <a:rPr lang="en-US" sz="1500"/>
                        <a:t>Overview</a:t>
                      </a:r>
                    </a:p>
                  </a:txBody>
                  <a:tcPr marT="45721" marB="45721" anchor="ctr">
                    <a:lnL w="28575" cap="flat" cmpd="sng" algn="ctr">
                      <a:noFill/>
                      <a:prstDash val="solid"/>
                      <a:round/>
                      <a:headEnd type="none" w="med" len="med"/>
                      <a:tailEnd type="none" w="med" len="med"/>
                    </a:lnL>
                    <a:lnB w="28575" cap="flat" cmpd="sng" algn="ctr">
                      <a:noFill/>
                      <a:prstDash val="solid"/>
                      <a:round/>
                      <a:headEnd type="none" w="med" len="med"/>
                      <a:tailEnd type="none" w="med" len="med"/>
                    </a:lnB>
                  </a:tcPr>
                </a:tc>
                <a:extLst>
                  <a:ext uri="{0D108BD9-81ED-4DB2-BD59-A6C34878D82A}">
                    <a16:rowId xmlns:a16="http://schemas.microsoft.com/office/drawing/2014/main" val="4222127417"/>
                  </a:ext>
                </a:extLst>
              </a:tr>
              <a:tr h="9609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a:solidFill>
                            <a:srgbClr val="FF540A"/>
                          </a:solidFill>
                        </a:rPr>
                        <a:t>Time Frame</a:t>
                      </a:r>
                    </a:p>
                  </a:txBody>
                  <a:tcPr marT="45721" marB="45721">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F4F4F4"/>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2000" b="0" i="0" u="none" strike="noStrike" dirty="0">
                          <a:solidFill>
                            <a:srgbClr val="000000"/>
                          </a:solidFill>
                          <a:effectLst/>
                          <a:latin typeface="Arial" panose="020B0604020202020204" pitchFamily="34" charset="0"/>
                        </a:rPr>
                        <a:t>This survey was conducted online from 2 May through 27 June 2023 to help CIOs determine how to distribute digital leadership across the enterprise and to identify technology adoption and functional performance trends</a:t>
                      </a:r>
                      <a:endParaRPr lang="en-US" sz="1600" dirty="0"/>
                    </a:p>
                  </a:txBody>
                  <a:tcPr marT="45721" marB="45721">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F4F4F4"/>
                    </a:solidFill>
                  </a:tcPr>
                </a:tc>
                <a:extLst>
                  <a:ext uri="{0D108BD9-81ED-4DB2-BD59-A6C34878D82A}">
                    <a16:rowId xmlns:a16="http://schemas.microsoft.com/office/drawing/2014/main" val="1543242003"/>
                  </a:ext>
                </a:extLst>
              </a:tr>
              <a:tr h="1016248">
                <a:tc>
                  <a:txBody>
                    <a:bodyPr/>
                    <a:lstStyle/>
                    <a:p>
                      <a:r>
                        <a:rPr lang="en-US" sz="1500" b="1">
                          <a:solidFill>
                            <a:srgbClr val="FF540A"/>
                          </a:solidFill>
                        </a:rPr>
                        <a:t>Seniority of Respondents</a:t>
                      </a:r>
                    </a:p>
                  </a:txBody>
                  <a:tcPr marT="45721" marB="45721">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r>
                        <a:rPr lang="en-US" sz="2000" b="0" i="0" u="none" strike="noStrike">
                          <a:solidFill>
                            <a:srgbClr val="000000"/>
                          </a:solidFill>
                          <a:effectLst/>
                          <a:latin typeface="Arial" panose="020B0604020202020204" pitchFamily="34" charset="0"/>
                        </a:rPr>
                        <a:t>Ninety-seven percent of respondents led an information technology function.  The remaining 3% led a business function.</a:t>
                      </a:r>
                      <a:endParaRPr lang="en-US" sz="1500"/>
                    </a:p>
                  </a:txBody>
                  <a:tcPr marT="45721" marB="45721">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91254914"/>
                  </a:ext>
                </a:extLst>
              </a:tr>
              <a:tr h="1543394">
                <a:tc>
                  <a:txBody>
                    <a:bodyPr/>
                    <a:lstStyle/>
                    <a:p>
                      <a:r>
                        <a:rPr lang="en-US" sz="1500" b="1">
                          <a:solidFill>
                            <a:srgbClr val="FF540A"/>
                          </a:solidFill>
                        </a:rPr>
                        <a:t>Sample Representation</a:t>
                      </a:r>
                    </a:p>
                  </a:txBody>
                  <a:tcPr marT="45721" marB="45721">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F4F4F4"/>
                    </a:solidFill>
                  </a:tcPr>
                </a:tc>
                <a:tc>
                  <a:txBody>
                    <a:bodyPr/>
                    <a:lstStyle/>
                    <a:p>
                      <a:pPr marL="0" indent="0">
                        <a:buNone/>
                      </a:pPr>
                      <a:r>
                        <a:rPr lang="en-US" sz="2000" b="0" i="0" u="none" strike="noStrike" dirty="0">
                          <a:solidFill>
                            <a:srgbClr val="000000"/>
                          </a:solidFill>
                          <a:effectLst/>
                          <a:latin typeface="Arial" panose="020B0604020202020204" pitchFamily="34" charset="0"/>
                        </a:rPr>
                        <a:t>In total, 2,457 CIOs and technology executives participated, with representation from all geographies, revenue bands and industry sectors (public and private), including 90 from utilities. </a:t>
                      </a:r>
                      <a:r>
                        <a:rPr lang="en-US" sz="2000" b="0" i="1" u="none" strike="noStrike" dirty="0">
                          <a:solidFill>
                            <a:srgbClr val="000000"/>
                          </a:solidFill>
                          <a:effectLst/>
                          <a:latin typeface="Arial" panose="020B0604020202020204" pitchFamily="34" charset="0"/>
                        </a:rPr>
                        <a:t>Disclaimer: The results of this survey do not represent global findings or the market as a whole but reflect the sentiments of the respondents and companies surveyed.</a:t>
                      </a:r>
                      <a:endParaRPr lang="en-US" sz="1500" i="1" dirty="0"/>
                    </a:p>
                  </a:txBody>
                  <a:tcPr marT="45721" marB="45721">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F4F4F4"/>
                    </a:solidFill>
                  </a:tcPr>
                </a:tc>
                <a:extLst>
                  <a:ext uri="{0D108BD9-81ED-4DB2-BD59-A6C34878D82A}">
                    <a16:rowId xmlns:a16="http://schemas.microsoft.com/office/drawing/2014/main" val="2778327455"/>
                  </a:ext>
                </a:extLst>
              </a:tr>
              <a:tr h="965713">
                <a:tc>
                  <a:txBody>
                    <a:bodyPr/>
                    <a:lstStyle/>
                    <a:p>
                      <a:r>
                        <a:rPr lang="en-US" sz="1500" b="1">
                          <a:solidFill>
                            <a:srgbClr val="FF540A"/>
                          </a:solidFill>
                        </a:rPr>
                        <a:t>Survey Design Contributors</a:t>
                      </a:r>
                    </a:p>
                  </a:txBody>
                  <a:tcPr marT="45721" marB="45721">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35A54"/>
                      </a:solidFill>
                      <a:prstDash val="solid"/>
                      <a:round/>
                      <a:headEnd type="none" w="med" len="med"/>
                      <a:tailEnd type="none" w="med" len="med"/>
                    </a:lnB>
                    <a:solidFill>
                      <a:schemeClr val="bg1"/>
                    </a:solidFill>
                  </a:tcPr>
                </a:tc>
                <a:tc>
                  <a:txBody>
                    <a:bodyPr/>
                    <a:lstStyle/>
                    <a:p>
                      <a:pPr marL="0" indent="0">
                        <a:buNone/>
                      </a:pPr>
                      <a:r>
                        <a:rPr lang="en-US" sz="2000" dirty="0">
                          <a:latin typeface="Arial" panose="020B0604020202020204" pitchFamily="34" charset="0"/>
                          <a:cs typeface="Arial" panose="020B0604020202020204" pitchFamily="34" charset="0"/>
                        </a:rPr>
                        <a:t>The survey was developed collaboratively by a team of Gartner analysts and Gartner’s Research Data, Analytics and Tools team.</a:t>
                      </a:r>
                    </a:p>
                  </a:txBody>
                  <a:tcPr marT="45721" marB="45721">
                    <a:lnL w="28575" cap="flat" cmpd="sng" algn="ctr">
                      <a:noFill/>
                      <a:prstDash val="solid"/>
                      <a:round/>
                      <a:headEnd type="none" w="med" len="med"/>
                      <a:tailEnd type="none" w="med" len="med"/>
                    </a:lnL>
                    <a:lnT w="28575" cap="flat" cmpd="sng" algn="ctr">
                      <a:noFill/>
                      <a:prstDash val="solid"/>
                      <a:round/>
                      <a:headEnd type="none" w="med" len="med"/>
                      <a:tailEnd type="none" w="med" len="med"/>
                    </a:lnT>
                    <a:lnB w="12700" cap="flat" cmpd="sng" algn="ctr">
                      <a:solidFill>
                        <a:srgbClr val="535A54"/>
                      </a:solidFill>
                      <a:prstDash val="solid"/>
                      <a:round/>
                      <a:headEnd type="none" w="med" len="med"/>
                      <a:tailEnd type="none" w="med" len="med"/>
                    </a:lnB>
                    <a:solidFill>
                      <a:schemeClr val="bg1"/>
                    </a:solidFill>
                  </a:tcPr>
                </a:tc>
                <a:extLst>
                  <a:ext uri="{0D108BD9-81ED-4DB2-BD59-A6C34878D82A}">
                    <a16:rowId xmlns:a16="http://schemas.microsoft.com/office/drawing/2014/main" val="2693747380"/>
                  </a:ext>
                </a:extLst>
              </a:tr>
            </a:tbl>
          </a:graphicData>
        </a:graphic>
      </p:graphicFrame>
    </p:spTree>
    <p:extLst>
      <p:ext uri="{BB962C8B-B14F-4D97-AF65-F5344CB8AC3E}">
        <p14:creationId xmlns:p14="http://schemas.microsoft.com/office/powerpoint/2010/main" val="3268084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graphicFrame>
        <p:nvGraphicFramePr>
          <p:cNvPr id="582" name="STV[delsortS4A]"/>
          <p:cNvGraphicFramePr/>
          <p:nvPr>
            <p:extLst>
              <p:ext uri="{D42A27DB-BD31-4B8C-83A1-F6EECF244321}">
                <p14:modId xmlns:p14="http://schemas.microsoft.com/office/powerpoint/2010/main" val="2800597133"/>
              </p:ext>
            </p:extLst>
          </p:nvPr>
        </p:nvGraphicFramePr>
        <p:xfrm>
          <a:off x="457201" y="1828801"/>
          <a:ext cx="563880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585" name="Google Shape;585;p25"/>
          <p:cNvSpPr txBox="1"/>
          <p:nvPr/>
        </p:nvSpPr>
        <p:spPr>
          <a:xfrm>
            <a:off x="343538" y="5493974"/>
            <a:ext cx="11274553" cy="831351"/>
          </a:xfrm>
          <a:prstGeom prst="rect">
            <a:avLst/>
          </a:prstGeom>
          <a:noFill/>
          <a:ln>
            <a:noFill/>
          </a:ln>
        </p:spPr>
        <p:txBody>
          <a:bodyPr spcFirstLastPara="1" wrap="square" lIns="0" tIns="91425" rIns="91425" bIns="91425" anchor="b" anchorCtr="0">
            <a:spAutoFit/>
          </a:bodyPr>
          <a:lstStyle/>
          <a:p>
            <a:pPr>
              <a:buClr>
                <a:srgbClr val="000000"/>
              </a:buClr>
              <a:buSzPts val="1200"/>
            </a:pPr>
            <a:r>
              <a:rPr lang="en-US" sz="1200" dirty="0">
                <a:solidFill>
                  <a:schemeClr val="dk1"/>
                </a:solidFill>
                <a:latin typeface="Arial"/>
                <a:ea typeface="Arial"/>
                <a:cs typeface="Arial"/>
                <a:sym typeface="Arial"/>
              </a:rPr>
              <a:t>n = 90 utilities CIOs and technology executives answering</a:t>
            </a:r>
          </a:p>
          <a:p>
            <a:pPr>
              <a:buClr>
                <a:srgbClr val="000000"/>
              </a:buClr>
              <a:buSzPts val="1200"/>
            </a:pPr>
            <a:r>
              <a:rPr lang="en-US" sz="1001" dirty="0">
                <a:solidFill>
                  <a:srgbClr val="7F7F7F"/>
                </a:solidFill>
                <a:latin typeface="Arial"/>
                <a:ea typeface="Arial"/>
                <a:cs typeface="Arial"/>
                <a:sym typeface="Arial"/>
              </a:rPr>
              <a:t>Q. Primary industry classification</a:t>
            </a:r>
          </a:p>
          <a:p>
            <a:pPr>
              <a:buClr>
                <a:srgbClr val="000000"/>
              </a:buClr>
              <a:buSzPts val="1200"/>
            </a:pPr>
            <a:r>
              <a:rPr lang="en-US" sz="1001" dirty="0">
                <a:solidFill>
                  <a:srgbClr val="7F7F7F"/>
                </a:solidFill>
                <a:latin typeface="Arial"/>
                <a:ea typeface="Arial"/>
                <a:cs typeface="Arial"/>
                <a:sym typeface="Arial"/>
              </a:rPr>
              <a:t>Q. Where do you primarily work?</a:t>
            </a:r>
          </a:p>
          <a:p>
            <a:pPr>
              <a:buClr>
                <a:srgbClr val="000000"/>
              </a:buClr>
              <a:buSzPts val="1200"/>
            </a:pPr>
            <a:r>
              <a:rPr lang="en-US" sz="1001" dirty="0">
                <a:solidFill>
                  <a:srgbClr val="7F7F7F"/>
                </a:solidFill>
                <a:latin typeface="Arial"/>
                <a:ea typeface="Arial"/>
                <a:cs typeface="Arial"/>
                <a:sym typeface="Arial"/>
              </a:rPr>
              <a:t>Source: 2024 Gartner CIO and Technology Executive Survey</a:t>
            </a:r>
            <a:endParaRPr lang="en-US" sz="1600" dirty="0">
              <a:solidFill>
                <a:srgbClr val="000000"/>
              </a:solidFill>
              <a:latin typeface="Arial"/>
              <a:ea typeface="Arial"/>
              <a:cs typeface="Arial"/>
              <a:sym typeface="Arial"/>
            </a:endParaRPr>
          </a:p>
        </p:txBody>
      </p:sp>
      <p:sp>
        <p:nvSpPr>
          <p:cNvPr id="586" name="Google Shape;586;p25"/>
          <p:cNvSpPr txBox="1"/>
          <p:nvPr/>
        </p:nvSpPr>
        <p:spPr>
          <a:xfrm>
            <a:off x="457200" y="1128884"/>
            <a:ext cx="7315200" cy="652456"/>
          </a:xfrm>
          <a:prstGeom prst="rect">
            <a:avLst/>
          </a:prstGeom>
          <a:noFill/>
          <a:ln>
            <a:noFill/>
          </a:ln>
        </p:spPr>
        <p:txBody>
          <a:bodyPr spcFirstLastPara="1" wrap="square" lIns="0" tIns="91425" rIns="91425" bIns="91425" anchor="t" anchorCtr="0">
            <a:spAutoFit/>
          </a:bodyPr>
          <a:lstStyle/>
          <a:p>
            <a:pPr>
              <a:lnSpc>
                <a:spcPct val="90000"/>
              </a:lnSpc>
              <a:buClr>
                <a:srgbClr val="000000"/>
              </a:buClr>
              <a:buSzPts val="1600"/>
            </a:pPr>
            <a:r>
              <a:rPr lang="en-US" sz="1600" b="1" dirty="0">
                <a:solidFill>
                  <a:schemeClr val="dk1"/>
                </a:solidFill>
                <a:latin typeface="Arial"/>
                <a:ea typeface="Arial"/>
                <a:cs typeface="Arial"/>
                <a:sym typeface="Arial"/>
              </a:rPr>
              <a:t>Industry Roll-Up</a:t>
            </a:r>
            <a:endParaRPr sz="1401" dirty="0">
              <a:solidFill>
                <a:srgbClr val="000000"/>
              </a:solidFill>
              <a:latin typeface="Arial"/>
              <a:ea typeface="Arial"/>
              <a:cs typeface="Arial"/>
              <a:sym typeface="Arial"/>
            </a:endParaRPr>
          </a:p>
          <a:p>
            <a:pPr>
              <a:buClr>
                <a:srgbClr val="000000"/>
              </a:buClr>
              <a:buSzPts val="1600"/>
            </a:pPr>
            <a:r>
              <a:rPr lang="en-US" sz="1600" dirty="0">
                <a:solidFill>
                  <a:srgbClr val="000000"/>
                </a:solidFill>
                <a:latin typeface="Arial"/>
                <a:ea typeface="Arial"/>
                <a:cs typeface="Arial"/>
                <a:sym typeface="Arial"/>
              </a:rPr>
              <a:t>Percentage of Respondents</a:t>
            </a:r>
            <a:endParaRPr sz="1401" dirty="0">
              <a:solidFill>
                <a:srgbClr val="000000"/>
              </a:solidFill>
              <a:latin typeface="Arial"/>
              <a:ea typeface="Arial"/>
              <a:cs typeface="Arial"/>
              <a:sym typeface="Arial"/>
            </a:endParaRPr>
          </a:p>
        </p:txBody>
      </p:sp>
      <p:sp>
        <p:nvSpPr>
          <p:cNvPr id="587" name="Google Shape;587;p25"/>
          <p:cNvSpPr txBox="1">
            <a:spLocks noGrp="1"/>
          </p:cNvSpPr>
          <p:nvPr>
            <p:ph type="title"/>
          </p:nvPr>
        </p:nvSpPr>
        <p:spPr>
          <a:xfrm>
            <a:off x="343540" y="333294"/>
            <a:ext cx="11274553" cy="451231"/>
          </a:xfrm>
          <a:prstGeom prst="rect">
            <a:avLst/>
          </a:prstGeom>
          <a:noFill/>
          <a:ln>
            <a:noFill/>
          </a:ln>
        </p:spPr>
        <p:txBody>
          <a:bodyPr spcFirstLastPara="1" vert="horz" wrap="square" lIns="0" tIns="0" rIns="0" bIns="0" rtlCol="0" anchor="t" anchorCtr="0">
            <a:noAutofit/>
          </a:bodyPr>
          <a:lstStyle/>
          <a:p>
            <a:pPr>
              <a:spcBef>
                <a:spcPts val="0"/>
              </a:spcBef>
              <a:spcAft>
                <a:spcPts val="1200"/>
              </a:spcAft>
              <a:defRPr/>
            </a:pPr>
            <a:r>
              <a:rPr lang="en-US" sz="2800">
                <a:solidFill>
                  <a:srgbClr val="002856"/>
                </a:solidFill>
                <a:latin typeface="Arial Black"/>
              </a:rPr>
              <a:t>Respondent Profile by Industry and Region</a:t>
            </a:r>
          </a:p>
        </p:txBody>
      </p:sp>
      <p:sp>
        <p:nvSpPr>
          <p:cNvPr id="2" name="TY.RX_PR.d968_SL.f7ed2b46_IT.a7c56e484f18">
            <a:extLst>
              <a:ext uri="{FF2B5EF4-FFF2-40B4-BE49-F238E27FC236}">
                <a16:creationId xmlns:a16="http://schemas.microsoft.com/office/drawing/2014/main" id="{ED42BAA0-064F-9F67-4046-ED3C6290EDD8}"/>
              </a:ext>
            </a:extLst>
          </p:cNvPr>
          <p:cNvSpPr txBox="1">
            <a:spLocks/>
          </p:cNvSpPr>
          <p:nvPr/>
        </p:nvSpPr>
        <p:spPr bwMode="auto">
          <a:xfrm>
            <a:off x="6710374" y="1178940"/>
            <a:ext cx="3895108" cy="304800"/>
          </a:xfrm>
          <a:prstGeom prst="rect">
            <a:avLst/>
          </a:prstGeom>
          <a:noFill/>
          <a:ln w="9525" algn="ctr">
            <a:noFill/>
            <a:miter lim="800000"/>
            <a:headEnd/>
            <a:tailEnd/>
          </a:ln>
        </p:spPr>
        <p:txBody>
          <a:bodyPr vert="horz" wrap="none" lIns="228601" tIns="118873" rIns="228601" bIns="118873" numCol="1" rtlCol="0" anchor="ctr" anchorCtr="0" compatLnSpc="1">
            <a:prstTxWarp prst="textNoShape">
              <a:avLst/>
            </a:prstTxWarp>
            <a:no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defTabSz="914354">
              <a:defRPr/>
            </a:pPr>
            <a:r>
              <a:rPr lang="en-GB" sz="1600" kern="0">
                <a:solidFill>
                  <a:prstClr val="black"/>
                </a:solidFill>
                <a:latin typeface="Arial"/>
              </a:rPr>
              <a:t>Location</a:t>
            </a:r>
          </a:p>
        </p:txBody>
      </p:sp>
      <p:graphicFrame>
        <p:nvGraphicFramePr>
          <p:cNvPr id="3" name="STV[delsortS4B]">
            <a:extLst>
              <a:ext uri="{FF2B5EF4-FFF2-40B4-BE49-F238E27FC236}">
                <a16:creationId xmlns:a16="http://schemas.microsoft.com/office/drawing/2014/main" id="{3F8976DF-EF32-13DD-5AA6-350334628490}"/>
              </a:ext>
            </a:extLst>
          </p:cNvPr>
          <p:cNvGraphicFramePr/>
          <p:nvPr>
            <p:extLst>
              <p:ext uri="{D42A27DB-BD31-4B8C-83A1-F6EECF244321}">
                <p14:modId xmlns:p14="http://schemas.microsoft.com/office/powerpoint/2010/main" val="2276772668"/>
              </p:ext>
            </p:extLst>
          </p:nvPr>
        </p:nvGraphicFramePr>
        <p:xfrm>
          <a:off x="6547237" y="1483742"/>
          <a:ext cx="3944583" cy="40722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8898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92AD-825E-4C6A-A13C-E6E650C149AD}"/>
              </a:ext>
            </a:extLst>
          </p:cNvPr>
          <p:cNvSpPr>
            <a:spLocks noGrp="1"/>
          </p:cNvSpPr>
          <p:nvPr>
            <p:ph type="title"/>
          </p:nvPr>
        </p:nvSpPr>
        <p:spPr>
          <a:xfrm>
            <a:off x="457202" y="361955"/>
            <a:ext cx="9274629" cy="451231"/>
          </a:xfrm>
        </p:spPr>
        <p:txBody>
          <a:bodyPr/>
          <a:lstStyle/>
          <a:p>
            <a:r>
              <a:rPr lang="en-US" b="1">
                <a:solidFill>
                  <a:srgbClr val="002856"/>
                </a:solidFill>
                <a:cs typeface="Arial"/>
              </a:rPr>
              <a:t>Defining CIO Digital Leadership Profiles</a:t>
            </a:r>
            <a:endParaRPr lang="en-US"/>
          </a:p>
        </p:txBody>
      </p:sp>
      <p:graphicFrame>
        <p:nvGraphicFramePr>
          <p:cNvPr id="3" name="Table 3">
            <a:extLst>
              <a:ext uri="{FF2B5EF4-FFF2-40B4-BE49-F238E27FC236}">
                <a16:creationId xmlns:a16="http://schemas.microsoft.com/office/drawing/2014/main" id="{DE97573C-50B9-43DB-8CFD-555B4F6B280D}"/>
              </a:ext>
            </a:extLst>
          </p:cNvPr>
          <p:cNvGraphicFramePr>
            <a:graphicFrameLocks noGrp="1"/>
          </p:cNvGraphicFramePr>
          <p:nvPr>
            <p:extLst>
              <p:ext uri="{D42A27DB-BD31-4B8C-83A1-F6EECF244321}">
                <p14:modId xmlns:p14="http://schemas.microsoft.com/office/powerpoint/2010/main" val="1118017363"/>
              </p:ext>
            </p:extLst>
          </p:nvPr>
        </p:nvGraphicFramePr>
        <p:xfrm>
          <a:off x="1985951" y="1334874"/>
          <a:ext cx="8824400" cy="4775602"/>
        </p:xfrm>
        <a:graphic>
          <a:graphicData uri="http://schemas.openxmlformats.org/drawingml/2006/table">
            <a:tbl>
              <a:tblPr bandRow="1">
                <a:tableStyleId>{6E25E649-3F16-4E02-A733-19D2CDBF48F0}</a:tableStyleId>
              </a:tblPr>
              <a:tblGrid>
                <a:gridCol w="1966400">
                  <a:extLst>
                    <a:ext uri="{9D8B030D-6E8A-4147-A177-3AD203B41FA5}">
                      <a16:colId xmlns:a16="http://schemas.microsoft.com/office/drawing/2014/main" val="2985515789"/>
                    </a:ext>
                  </a:extLst>
                </a:gridCol>
                <a:gridCol w="1371600">
                  <a:extLst>
                    <a:ext uri="{9D8B030D-6E8A-4147-A177-3AD203B41FA5}">
                      <a16:colId xmlns:a16="http://schemas.microsoft.com/office/drawing/2014/main" val="550433653"/>
                    </a:ext>
                  </a:extLst>
                </a:gridCol>
                <a:gridCol w="1371600">
                  <a:extLst>
                    <a:ext uri="{9D8B030D-6E8A-4147-A177-3AD203B41FA5}">
                      <a16:colId xmlns:a16="http://schemas.microsoft.com/office/drawing/2014/main" val="4172692357"/>
                    </a:ext>
                  </a:extLst>
                </a:gridCol>
                <a:gridCol w="1371600">
                  <a:extLst>
                    <a:ext uri="{9D8B030D-6E8A-4147-A177-3AD203B41FA5}">
                      <a16:colId xmlns:a16="http://schemas.microsoft.com/office/drawing/2014/main" val="3141013083"/>
                    </a:ext>
                  </a:extLst>
                </a:gridCol>
                <a:gridCol w="1371600">
                  <a:extLst>
                    <a:ext uri="{9D8B030D-6E8A-4147-A177-3AD203B41FA5}">
                      <a16:colId xmlns:a16="http://schemas.microsoft.com/office/drawing/2014/main" val="2494531491"/>
                    </a:ext>
                  </a:extLst>
                </a:gridCol>
                <a:gridCol w="1371600">
                  <a:extLst>
                    <a:ext uri="{9D8B030D-6E8A-4147-A177-3AD203B41FA5}">
                      <a16:colId xmlns:a16="http://schemas.microsoft.com/office/drawing/2014/main" val="3955793535"/>
                    </a:ext>
                  </a:extLst>
                </a:gridCol>
              </a:tblGrid>
              <a:tr h="924959">
                <a:tc>
                  <a:txBody>
                    <a:bodyPr/>
                    <a:lstStyle/>
                    <a:p>
                      <a:endParaRPr lang="en-US" sz="1200"/>
                    </a:p>
                  </a:txBody>
                  <a:tcPr marT="45721" marB="457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1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1100" b="1" i="0" u="none" strike="noStrike">
                        <a:solidFill>
                          <a:srgbClr val="000000"/>
                        </a:solidFill>
                        <a:effectLst/>
                        <a:latin typeface="Arial"/>
                      </a:endParaRPr>
                    </a:p>
                  </a:txBody>
                  <a:tcPr marL="9524" marR="9524" marT="9524" marB="0" anchor="b">
                    <a:lnL w="0">
                      <a:noFill/>
                    </a:lnL>
                    <a:lnR w="0">
                      <a:noFill/>
                    </a:lnR>
                    <a:lnT w="0">
                      <a:noFill/>
                    </a:lnT>
                    <a:lnB w="12700">
                      <a:solidFill>
                        <a:schemeClr val="tx1"/>
                      </a:solidFill>
                    </a:lnB>
                    <a:lnTlToBr w="0">
                      <a:noFill/>
                    </a:lnTlToBr>
                    <a:lnBlToTr w="0">
                      <a:noFill/>
                    </a:lnBlToTr>
                    <a:noFill/>
                  </a:tcPr>
                </a:tc>
                <a:tc>
                  <a:txBody>
                    <a:bodyPr/>
                    <a:lstStyle/>
                    <a:p>
                      <a:pPr algn="ctr" fontAlgn="t"/>
                      <a:endParaRPr lang="en-US" sz="11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1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1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2873560"/>
                  </a:ext>
                </a:extLst>
              </a:tr>
              <a:tr h="1608668">
                <a:tc>
                  <a:txBody>
                    <a:bodyPr/>
                    <a:lstStyle/>
                    <a:p>
                      <a:r>
                        <a:rPr lang="en-US" sz="1200" kern="1200">
                          <a:solidFill>
                            <a:schemeClr val="dk1"/>
                          </a:solidFill>
                          <a:effectLst/>
                          <a:latin typeface="+mn-lt"/>
                          <a:ea typeface="+mn-ea"/>
                          <a:cs typeface="+mn-cs"/>
                        </a:rPr>
                        <a:t>Which group should </a:t>
                      </a:r>
                      <a:r>
                        <a:rPr lang="en-US" sz="1200" b="1" kern="1200">
                          <a:solidFill>
                            <a:schemeClr val="dk1"/>
                          </a:solidFill>
                          <a:effectLst/>
                          <a:latin typeface="+mn-lt"/>
                          <a:ea typeface="+mn-ea"/>
                          <a:cs typeface="+mn-cs"/>
                        </a:rPr>
                        <a:t>build, develop or customize digital technologies for the business area </a:t>
                      </a:r>
                      <a:r>
                        <a:rPr lang="en-US" sz="1200" kern="1200">
                          <a:solidFill>
                            <a:schemeClr val="dk1"/>
                          </a:solidFill>
                          <a:effectLst/>
                          <a:latin typeface="+mn-lt"/>
                          <a:ea typeface="+mn-ea"/>
                          <a:cs typeface="+mn-cs"/>
                        </a:rPr>
                        <a:t>for digital initiatives that are specific to that business area?</a:t>
                      </a:r>
                      <a:endParaRPr lang="en-US" sz="1200"/>
                    </a:p>
                  </a:txBody>
                  <a:tcPr marT="45721" marB="45721">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fontAlgn="t"/>
                      <a:r>
                        <a:rPr lang="en-US" sz="1100" b="1" i="0" u="none" strike="noStrike">
                          <a:solidFill>
                            <a:srgbClr val="000000"/>
                          </a:solidFill>
                          <a:effectLst/>
                          <a:latin typeface="Arial"/>
                        </a:rPr>
                        <a:t>Our IT department should do this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lvl="0" algn="ctr">
                        <a:buNone/>
                      </a:pPr>
                      <a:r>
                        <a:rPr lang="en-US" sz="1100" b="1" i="0" u="none" strike="noStrike" noProof="0">
                          <a:solidFill>
                            <a:srgbClr val="000000"/>
                          </a:solidFill>
                          <a:effectLst/>
                          <a:latin typeface="Arial"/>
                        </a:rPr>
                        <a:t>The business area should do this themselves</a:t>
                      </a:r>
                      <a:endParaRPr lang="en-US" sz="1500"/>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t"/>
                      <a:r>
                        <a:rPr lang="en-US" sz="1100" b="1" i="0" u="none" strike="noStrike">
                          <a:solidFill>
                            <a:srgbClr val="000000"/>
                          </a:solidFill>
                          <a:effectLst/>
                          <a:latin typeface="Arial"/>
                        </a:rPr>
                        <a:t>Our IT department should do most of this; the business area should contribute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EADF"/>
                    </a:solidFill>
                  </a:tcPr>
                </a:tc>
                <a:tc>
                  <a:txBody>
                    <a:bodyPr/>
                    <a:lstStyle/>
                    <a:p>
                      <a:pPr algn="ctr" fontAlgn="t"/>
                      <a:r>
                        <a:rPr lang="en-US" sz="1100" b="1" i="0" u="none" strike="noStrike">
                          <a:solidFill>
                            <a:srgbClr val="000000"/>
                          </a:solidFill>
                          <a:effectLst/>
                          <a:latin typeface="Arial"/>
                        </a:rPr>
                        <a:t>The business area should share this equally with our IT department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6C4B0"/>
                    </a:solidFill>
                  </a:tcPr>
                </a:tc>
                <a:tc>
                  <a:txBody>
                    <a:bodyPr/>
                    <a:lstStyle/>
                    <a:p>
                      <a:pPr algn="ctr" fontAlgn="t"/>
                      <a:r>
                        <a:rPr lang="en-US" sz="1100" b="1" i="0" u="none" strike="noStrike">
                          <a:solidFill>
                            <a:srgbClr val="000000"/>
                          </a:solidFill>
                          <a:effectLst/>
                          <a:latin typeface="Arial"/>
                        </a:rPr>
                        <a:t>The business area should do most of this; IT should contribute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6C4B0"/>
                    </a:solidFill>
                  </a:tcPr>
                </a:tc>
                <a:extLst>
                  <a:ext uri="{0D108BD9-81ED-4DB2-BD59-A6C34878D82A}">
                    <a16:rowId xmlns:a16="http://schemas.microsoft.com/office/drawing/2014/main" val="3759044358"/>
                  </a:ext>
                </a:extLst>
              </a:tr>
              <a:tr h="822960">
                <a:tc>
                  <a:txBody>
                    <a:bodyPr/>
                    <a:lstStyle/>
                    <a:p>
                      <a:endParaRPr lang="en-US" sz="1200"/>
                    </a:p>
                  </a:txBody>
                  <a:tcPr marT="45721" marB="4572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1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1100" b="1" i="0" u="none" strike="noStrike">
                        <a:solidFill>
                          <a:srgbClr val="000000"/>
                        </a:solidFill>
                        <a:effectLst/>
                        <a:latin typeface="Arial"/>
                      </a:endParaRPr>
                    </a:p>
                  </a:txBody>
                  <a:tcPr marL="9524" marR="9524" marT="9524" marB="0" anchor="b">
                    <a:lnL w="0">
                      <a:noFill/>
                    </a:lnL>
                    <a:lnR w="0">
                      <a:noFill/>
                    </a:lnR>
                    <a:lnT w="12700">
                      <a:solidFill>
                        <a:schemeClr val="tx1"/>
                      </a:solidFill>
                    </a:lnT>
                    <a:lnB w="12700">
                      <a:solidFill>
                        <a:schemeClr val="tx1"/>
                      </a:solidFill>
                    </a:lnB>
                    <a:lnTlToBr w="0">
                      <a:noFill/>
                    </a:lnTlToBr>
                    <a:lnBlToTr w="0">
                      <a:noFill/>
                    </a:lnBlToTr>
                    <a:noFill/>
                  </a:tcPr>
                </a:tc>
                <a:tc>
                  <a:txBody>
                    <a:bodyPr/>
                    <a:lstStyle/>
                    <a:p>
                      <a:pPr algn="ctr" fontAlgn="t"/>
                      <a:endParaRPr lang="en-US" sz="11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1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1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240061"/>
                  </a:ext>
                </a:extLst>
              </a:tr>
              <a:tr h="1419015">
                <a:tc>
                  <a:txBody>
                    <a:bodyPr/>
                    <a:lstStyle/>
                    <a:p>
                      <a:r>
                        <a:rPr lang="en-US" sz="1200" kern="1200">
                          <a:solidFill>
                            <a:schemeClr val="dk1"/>
                          </a:solidFill>
                          <a:effectLst/>
                          <a:latin typeface="+mn-lt"/>
                          <a:ea typeface="+mn-ea"/>
                          <a:cs typeface="+mn-cs"/>
                        </a:rPr>
                        <a:t>Please rate you and your IT leadership team(s)' ability to </a:t>
                      </a:r>
                      <a:r>
                        <a:rPr lang="en-US" sz="1200" b="1" kern="1200">
                          <a:solidFill>
                            <a:schemeClr val="dk1"/>
                          </a:solidFill>
                          <a:effectLst/>
                          <a:latin typeface="+mn-lt"/>
                          <a:ea typeface="+mn-ea"/>
                          <a:cs typeface="+mn-cs"/>
                        </a:rPr>
                        <a:t>share digital leadership responsibility with other </a:t>
                      </a:r>
                      <a:r>
                        <a:rPr lang="en-US" sz="1200" b="1" kern="1200" err="1">
                          <a:solidFill>
                            <a:schemeClr val="dk1"/>
                          </a:solidFill>
                          <a:effectLst/>
                          <a:latin typeface="+mn-lt"/>
                          <a:ea typeface="+mn-ea"/>
                          <a:cs typeface="+mn-cs"/>
                        </a:rPr>
                        <a:t>CxOs</a:t>
                      </a:r>
                      <a:r>
                        <a:rPr lang="en-US" sz="1200" b="1" kern="1200">
                          <a:solidFill>
                            <a:schemeClr val="dk1"/>
                          </a:solidFill>
                          <a:effectLst/>
                          <a:latin typeface="+mn-lt"/>
                          <a:ea typeface="+mn-ea"/>
                          <a:cs typeface="+mn-cs"/>
                        </a:rPr>
                        <a:t> and their teams.</a:t>
                      </a:r>
                      <a:endParaRPr lang="en-US" sz="1200" b="1"/>
                    </a:p>
                  </a:txBody>
                  <a:tcPr marT="45721" marB="45721">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85000"/>
                      </a:schemeClr>
                    </a:solidFill>
                  </a:tcPr>
                </a:tc>
                <a:tc>
                  <a:txBody>
                    <a:bodyPr/>
                    <a:lstStyle/>
                    <a:p>
                      <a:pPr algn="ctr" fontAlgn="t"/>
                      <a:r>
                        <a:rPr lang="en-US" sz="1200" b="1" i="0" u="none" strike="noStrike">
                          <a:solidFill>
                            <a:srgbClr val="000000"/>
                          </a:solidFill>
                          <a:effectLst/>
                          <a:latin typeface="Arial"/>
                        </a:rPr>
                        <a:t>Novice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lvl="0" algn="ctr">
                        <a:lnSpc>
                          <a:spcPct val="100000"/>
                        </a:lnSpc>
                        <a:spcBef>
                          <a:spcPts val="0"/>
                        </a:spcBef>
                        <a:spcAft>
                          <a:spcPts val="0"/>
                        </a:spcAft>
                        <a:buNone/>
                      </a:pPr>
                      <a:r>
                        <a:rPr lang="en-US" sz="1200" b="1" i="0" u="none" strike="noStrike" noProof="0">
                          <a:solidFill>
                            <a:srgbClr val="000000"/>
                          </a:solidFill>
                          <a:effectLst/>
                          <a:latin typeface="Arial"/>
                        </a:rPr>
                        <a:t>Advanced </a:t>
                      </a:r>
                      <a:endParaRPr lang="en-US" sz="1200" b="0" i="0" u="none" strike="noStrike" noProof="0">
                        <a:solidFill>
                          <a:srgbClr val="000000"/>
                        </a:solidFill>
                        <a:effectLst/>
                        <a:latin typeface="Arial"/>
                      </a:endParaRPr>
                    </a:p>
                    <a:p>
                      <a:pPr lvl="0" algn="ctr">
                        <a:lnSpc>
                          <a:spcPct val="100000"/>
                        </a:lnSpc>
                        <a:spcBef>
                          <a:spcPts val="0"/>
                        </a:spcBef>
                        <a:spcAft>
                          <a:spcPts val="0"/>
                        </a:spcAft>
                        <a:buNone/>
                      </a:pPr>
                      <a:r>
                        <a:rPr lang="en-US" sz="1200" b="1" i="0" u="none" strike="noStrike" noProof="0">
                          <a:solidFill>
                            <a:srgbClr val="000000"/>
                          </a:solidFill>
                          <a:effectLst/>
                          <a:latin typeface="Arial"/>
                        </a:rPr>
                        <a:t>Beginner</a:t>
                      </a:r>
                      <a:endParaRPr lang="en-US" sz="1200" b="0" i="0" u="none" strike="noStrike" noProof="0">
                        <a:solidFill>
                          <a:srgbClr val="000000"/>
                        </a:solidFill>
                        <a:effectLst/>
                        <a:latin typeface="Arial"/>
                      </a:endParaRPr>
                    </a:p>
                    <a:p>
                      <a:pPr lvl="0" algn="ctr">
                        <a:buNone/>
                      </a:pPr>
                      <a:endParaRPr lang="en-US" sz="1200" b="1" i="0" u="none" strike="noStrike">
                        <a:solidFill>
                          <a:srgbClr val="000000"/>
                        </a:solidFill>
                        <a:effectLst/>
                        <a:latin typeface="Arial"/>
                      </a:endParaRP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t"/>
                      <a:endParaRPr lang="en-US" sz="1200" b="1"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6C4B0"/>
                    </a:solidFill>
                  </a:tcPr>
                </a:tc>
                <a:tc>
                  <a:txBody>
                    <a:bodyPr/>
                    <a:lstStyle/>
                    <a:p>
                      <a:pPr algn="ctr" fontAlgn="t"/>
                      <a:endParaRPr lang="en-US" sz="1200" b="1"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6C4B0"/>
                    </a:solidFill>
                  </a:tcPr>
                </a:tc>
                <a:tc>
                  <a:txBody>
                    <a:bodyPr/>
                    <a:lstStyle/>
                    <a:p>
                      <a:pPr algn="ctr" fontAlgn="t"/>
                      <a:endParaRPr lang="en-US" sz="1200" b="1"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6C4B0"/>
                    </a:solidFill>
                  </a:tcPr>
                </a:tc>
                <a:extLst>
                  <a:ext uri="{0D108BD9-81ED-4DB2-BD59-A6C34878D82A}">
                    <a16:rowId xmlns:a16="http://schemas.microsoft.com/office/drawing/2014/main" val="842013880"/>
                  </a:ext>
                </a:extLst>
              </a:tr>
            </a:tbl>
          </a:graphicData>
        </a:graphic>
      </p:graphicFrame>
      <p:sp>
        <p:nvSpPr>
          <p:cNvPr id="4" name="Arrow: Right 3">
            <a:extLst>
              <a:ext uri="{FF2B5EF4-FFF2-40B4-BE49-F238E27FC236}">
                <a16:creationId xmlns:a16="http://schemas.microsoft.com/office/drawing/2014/main" id="{62D0D611-8683-44F5-B066-62AFA5EC371F}"/>
              </a:ext>
            </a:extLst>
          </p:cNvPr>
          <p:cNvSpPr/>
          <p:nvPr/>
        </p:nvSpPr>
        <p:spPr>
          <a:xfrm>
            <a:off x="611561" y="2480277"/>
            <a:ext cx="1355835" cy="652487"/>
          </a:xfrm>
          <a:prstGeom prst="rightArrow">
            <a:avLst>
              <a:gd name="adj1" fmla="val 100000"/>
              <a:gd name="adj2" fmla="val 3342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7">
              <a:defRPr/>
            </a:pPr>
            <a:r>
              <a:rPr lang="en-US" sz="1200">
                <a:solidFill>
                  <a:prstClr val="white"/>
                </a:solidFill>
                <a:latin typeface="Arial"/>
              </a:rPr>
              <a:t>Mindset</a:t>
            </a:r>
          </a:p>
        </p:txBody>
      </p:sp>
      <p:sp>
        <p:nvSpPr>
          <p:cNvPr id="5" name="Arrow: Right 4">
            <a:extLst>
              <a:ext uri="{FF2B5EF4-FFF2-40B4-BE49-F238E27FC236}">
                <a16:creationId xmlns:a16="http://schemas.microsoft.com/office/drawing/2014/main" id="{73D72348-78FF-470B-9088-58FEBD855073}"/>
              </a:ext>
            </a:extLst>
          </p:cNvPr>
          <p:cNvSpPr/>
          <p:nvPr/>
        </p:nvSpPr>
        <p:spPr>
          <a:xfrm>
            <a:off x="611561" y="4680997"/>
            <a:ext cx="1355835" cy="652487"/>
          </a:xfrm>
          <a:prstGeom prst="rightArrow">
            <a:avLst>
              <a:gd name="adj1" fmla="val 100000"/>
              <a:gd name="adj2" fmla="val 3342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7">
              <a:defRPr/>
            </a:pPr>
            <a:r>
              <a:rPr lang="en-US" sz="1200">
                <a:solidFill>
                  <a:prstClr val="white"/>
                </a:solidFill>
                <a:latin typeface="Arial"/>
              </a:rPr>
              <a:t>Capability</a:t>
            </a:r>
          </a:p>
        </p:txBody>
      </p:sp>
      <p:sp>
        <p:nvSpPr>
          <p:cNvPr id="8" name="TextBox 7">
            <a:extLst>
              <a:ext uri="{FF2B5EF4-FFF2-40B4-BE49-F238E27FC236}">
                <a16:creationId xmlns:a16="http://schemas.microsoft.com/office/drawing/2014/main" id="{2A301A16-4C4F-40BF-9170-F17BC8ED913B}"/>
              </a:ext>
            </a:extLst>
          </p:cNvPr>
          <p:cNvSpPr txBox="1"/>
          <p:nvPr/>
        </p:nvSpPr>
        <p:spPr>
          <a:xfrm>
            <a:off x="611561" y="6007017"/>
            <a:ext cx="9214340" cy="323165"/>
          </a:xfrm>
          <a:prstGeom prst="rect">
            <a:avLst/>
          </a:prstGeom>
          <a:noFill/>
        </p:spPr>
        <p:txBody>
          <a:bodyPr wrap="square" lIns="0" tIns="91440" rIns="91440" bIns="91440" rtlCol="0" anchor="b">
            <a:spAutoFit/>
          </a:bodyPr>
          <a:lstStyle/>
          <a:p>
            <a:pPr defTabSz="457177">
              <a:defRPr/>
            </a:pPr>
            <a:r>
              <a:rPr lang="en-US" sz="900">
                <a:solidFill>
                  <a:prstClr val="black">
                    <a:lumMod val="50000"/>
                    <a:lumOff val="50000"/>
                  </a:prstClr>
                </a:solidFill>
                <a:latin typeface="Arial"/>
                <a:cs typeface="Arial" panose="020B0604020202020204" pitchFamily="34" charset="0"/>
              </a:rPr>
              <a:t>Source: 2024 Gartner CIO and Technology Executive Survey</a:t>
            </a:r>
          </a:p>
        </p:txBody>
      </p:sp>
      <p:sp>
        <p:nvSpPr>
          <p:cNvPr id="6" name="TextBox 5">
            <a:extLst>
              <a:ext uri="{FF2B5EF4-FFF2-40B4-BE49-F238E27FC236}">
                <a16:creationId xmlns:a16="http://schemas.microsoft.com/office/drawing/2014/main" id="{903B5431-1D5D-BF72-17E2-3A08E25F71A4}"/>
              </a:ext>
            </a:extLst>
          </p:cNvPr>
          <p:cNvSpPr txBox="1"/>
          <p:nvPr/>
        </p:nvSpPr>
        <p:spPr>
          <a:xfrm>
            <a:off x="1307134" y="907127"/>
            <a:ext cx="2360247" cy="338554"/>
          </a:xfrm>
          <a:prstGeom prst="rect">
            <a:avLst/>
          </a:prstGeom>
          <a:noFill/>
        </p:spPr>
        <p:txBody>
          <a:bodyPr wrap="square" lIns="0" rIns="0" rtlCol="0">
            <a:spAutoFit/>
          </a:bodyPr>
          <a:lstStyle/>
          <a:p>
            <a:pPr>
              <a:spcBef>
                <a:spcPts val="601"/>
              </a:spcBef>
            </a:pPr>
            <a:r>
              <a:rPr lang="en-US" sz="1600"/>
              <a:t>Franchiser</a:t>
            </a:r>
          </a:p>
        </p:txBody>
      </p:sp>
      <p:sp>
        <p:nvSpPr>
          <p:cNvPr id="7" name="Rectangle 6">
            <a:extLst>
              <a:ext uri="{FF2B5EF4-FFF2-40B4-BE49-F238E27FC236}">
                <a16:creationId xmlns:a16="http://schemas.microsoft.com/office/drawing/2014/main" id="{F8571447-923B-EEE2-13FA-F765A0BA1D8C}"/>
              </a:ext>
            </a:extLst>
          </p:cNvPr>
          <p:cNvSpPr/>
          <p:nvPr/>
        </p:nvSpPr>
        <p:spPr>
          <a:xfrm>
            <a:off x="611562" y="894465"/>
            <a:ext cx="617417" cy="367151"/>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
        <p:nvSpPr>
          <p:cNvPr id="10" name="Isosceles Triangle 9">
            <a:extLst>
              <a:ext uri="{FF2B5EF4-FFF2-40B4-BE49-F238E27FC236}">
                <a16:creationId xmlns:a16="http://schemas.microsoft.com/office/drawing/2014/main" id="{3CE2FF6E-2106-8A21-C233-1E27DF41E8BF}"/>
              </a:ext>
            </a:extLst>
          </p:cNvPr>
          <p:cNvSpPr/>
          <p:nvPr/>
        </p:nvSpPr>
        <p:spPr>
          <a:xfrm>
            <a:off x="8086735" y="4506174"/>
            <a:ext cx="1358704" cy="1301055"/>
          </a:xfrm>
          <a:prstGeom prst="triangle">
            <a:avLst>
              <a:gd name="adj" fmla="val 575"/>
            </a:avLst>
          </a:prstGeom>
          <a:solidFill>
            <a:srgbClr val="95E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
        <p:nvSpPr>
          <p:cNvPr id="12" name="Isosceles Triangle 11">
            <a:extLst>
              <a:ext uri="{FF2B5EF4-FFF2-40B4-BE49-F238E27FC236}">
                <a16:creationId xmlns:a16="http://schemas.microsoft.com/office/drawing/2014/main" id="{47D2130E-C43A-B517-F329-15B6864CAC34}"/>
              </a:ext>
            </a:extLst>
          </p:cNvPr>
          <p:cNvSpPr/>
          <p:nvPr/>
        </p:nvSpPr>
        <p:spPr>
          <a:xfrm>
            <a:off x="6707839" y="4503550"/>
            <a:ext cx="1358704" cy="1301055"/>
          </a:xfrm>
          <a:prstGeom prst="triangle">
            <a:avLst>
              <a:gd name="adj" fmla="val 575"/>
            </a:avLst>
          </a:prstGeom>
          <a:solidFill>
            <a:srgbClr val="95E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
        <p:nvSpPr>
          <p:cNvPr id="13" name="TextBox 12">
            <a:extLst>
              <a:ext uri="{FF2B5EF4-FFF2-40B4-BE49-F238E27FC236}">
                <a16:creationId xmlns:a16="http://schemas.microsoft.com/office/drawing/2014/main" id="{C3D82657-FE98-2CDF-6A95-3F911261E76E}"/>
              </a:ext>
            </a:extLst>
          </p:cNvPr>
          <p:cNvSpPr txBox="1"/>
          <p:nvPr/>
        </p:nvSpPr>
        <p:spPr>
          <a:xfrm>
            <a:off x="8366316" y="4946953"/>
            <a:ext cx="914400" cy="276999"/>
          </a:xfrm>
          <a:prstGeom prst="rect">
            <a:avLst/>
          </a:prstGeom>
          <a:noFill/>
        </p:spPr>
        <p:txBody>
          <a:bodyPr wrap="square" lIns="0" rIns="0" rtlCol="0">
            <a:spAutoFit/>
          </a:bodyPr>
          <a:lstStyle/>
          <a:p>
            <a:pPr>
              <a:spcBef>
                <a:spcPts val="601"/>
              </a:spcBef>
            </a:pPr>
            <a:r>
              <a:rPr lang="en-US" sz="1200" b="1"/>
              <a:t>Proficient</a:t>
            </a:r>
          </a:p>
        </p:txBody>
      </p:sp>
      <p:sp>
        <p:nvSpPr>
          <p:cNvPr id="14" name="Isosceles Triangle 13">
            <a:extLst>
              <a:ext uri="{FF2B5EF4-FFF2-40B4-BE49-F238E27FC236}">
                <a16:creationId xmlns:a16="http://schemas.microsoft.com/office/drawing/2014/main" id="{50FA32DC-027B-49C3-EC03-35BECE3F5CC3}"/>
              </a:ext>
            </a:extLst>
          </p:cNvPr>
          <p:cNvSpPr/>
          <p:nvPr/>
        </p:nvSpPr>
        <p:spPr>
          <a:xfrm>
            <a:off x="9448249" y="4487410"/>
            <a:ext cx="1358704" cy="1301055"/>
          </a:xfrm>
          <a:prstGeom prst="triangle">
            <a:avLst>
              <a:gd name="adj" fmla="val 575"/>
            </a:avLst>
          </a:prstGeom>
          <a:solidFill>
            <a:srgbClr val="95E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
        <p:nvSpPr>
          <p:cNvPr id="15" name="TextBox 14">
            <a:extLst>
              <a:ext uri="{FF2B5EF4-FFF2-40B4-BE49-F238E27FC236}">
                <a16:creationId xmlns:a16="http://schemas.microsoft.com/office/drawing/2014/main" id="{28518C5F-4A0F-9FB3-0FBD-ACBF22B34CBA}"/>
              </a:ext>
            </a:extLst>
          </p:cNvPr>
          <p:cNvSpPr txBox="1"/>
          <p:nvPr/>
        </p:nvSpPr>
        <p:spPr>
          <a:xfrm>
            <a:off x="9825903" y="4946953"/>
            <a:ext cx="912596" cy="538609"/>
          </a:xfrm>
          <a:prstGeom prst="rect">
            <a:avLst/>
          </a:prstGeom>
          <a:noFill/>
        </p:spPr>
        <p:txBody>
          <a:bodyPr wrap="square" lIns="0" rIns="0" rtlCol="0">
            <a:spAutoFit/>
          </a:bodyPr>
          <a:lstStyle/>
          <a:p>
            <a:pPr>
              <a:spcBef>
                <a:spcPts val="601"/>
              </a:spcBef>
            </a:pPr>
            <a:r>
              <a:rPr lang="en-US" sz="1200" b="1">
                <a:solidFill>
                  <a:srgbClr val="000000"/>
                </a:solidFill>
                <a:latin typeface="Arial" panose="020B0604020202020204" pitchFamily="34" charset="0"/>
              </a:rPr>
              <a:t>Expert</a:t>
            </a:r>
          </a:p>
          <a:p>
            <a:pPr>
              <a:spcBef>
                <a:spcPts val="601"/>
              </a:spcBef>
            </a:pPr>
            <a:endParaRPr lang="en-US" sz="1200"/>
          </a:p>
        </p:txBody>
      </p:sp>
      <p:sp>
        <p:nvSpPr>
          <p:cNvPr id="16" name="Rectangle 15">
            <a:extLst>
              <a:ext uri="{FF2B5EF4-FFF2-40B4-BE49-F238E27FC236}">
                <a16:creationId xmlns:a16="http://schemas.microsoft.com/office/drawing/2014/main" id="{056BD027-9591-EADA-94BB-A7FA0CD113F8}"/>
              </a:ext>
            </a:extLst>
          </p:cNvPr>
          <p:cNvSpPr/>
          <p:nvPr/>
        </p:nvSpPr>
        <p:spPr>
          <a:xfrm>
            <a:off x="611562" y="1336859"/>
            <a:ext cx="617417" cy="367151"/>
          </a:xfrm>
          <a:prstGeom prst="rect">
            <a:avLst/>
          </a:prstGeom>
          <a:solidFill>
            <a:srgbClr val="95EADF"/>
          </a:solidFill>
          <a:ln>
            <a:solidFill>
              <a:srgbClr val="95EA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
        <p:nvSpPr>
          <p:cNvPr id="17" name="TextBox 16">
            <a:extLst>
              <a:ext uri="{FF2B5EF4-FFF2-40B4-BE49-F238E27FC236}">
                <a16:creationId xmlns:a16="http://schemas.microsoft.com/office/drawing/2014/main" id="{0325947F-152C-D807-71FE-166815C5FD20}"/>
              </a:ext>
            </a:extLst>
          </p:cNvPr>
          <p:cNvSpPr txBox="1"/>
          <p:nvPr/>
        </p:nvSpPr>
        <p:spPr>
          <a:xfrm>
            <a:off x="1307134" y="1351155"/>
            <a:ext cx="2360247" cy="338554"/>
          </a:xfrm>
          <a:prstGeom prst="rect">
            <a:avLst/>
          </a:prstGeom>
          <a:noFill/>
        </p:spPr>
        <p:txBody>
          <a:bodyPr wrap="square" lIns="0" rIns="0" rtlCol="0">
            <a:spAutoFit/>
          </a:bodyPr>
          <a:lstStyle/>
          <a:p>
            <a:pPr>
              <a:spcBef>
                <a:spcPts val="601"/>
              </a:spcBef>
            </a:pPr>
            <a:r>
              <a:rPr lang="en-US" sz="1600"/>
              <a:t>Explorer</a:t>
            </a:r>
          </a:p>
        </p:txBody>
      </p:sp>
      <p:sp>
        <p:nvSpPr>
          <p:cNvPr id="18" name="Rectangle 17">
            <a:extLst>
              <a:ext uri="{FF2B5EF4-FFF2-40B4-BE49-F238E27FC236}">
                <a16:creationId xmlns:a16="http://schemas.microsoft.com/office/drawing/2014/main" id="{BCD3E650-E319-E626-8E4A-277BD00074DC}"/>
              </a:ext>
            </a:extLst>
          </p:cNvPr>
          <p:cNvSpPr/>
          <p:nvPr/>
        </p:nvSpPr>
        <p:spPr>
          <a:xfrm>
            <a:off x="611562" y="1780889"/>
            <a:ext cx="617417" cy="367151"/>
          </a:xfrm>
          <a:prstGeom prst="rect">
            <a:avLst/>
          </a:prstGeom>
          <a:solidFill>
            <a:srgbClr val="91DCF8"/>
          </a:solidFill>
          <a:ln>
            <a:solidFill>
              <a:srgbClr val="95EA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
        <p:nvSpPr>
          <p:cNvPr id="19" name="TextBox 18">
            <a:extLst>
              <a:ext uri="{FF2B5EF4-FFF2-40B4-BE49-F238E27FC236}">
                <a16:creationId xmlns:a16="http://schemas.microsoft.com/office/drawing/2014/main" id="{41B308FE-D747-528F-1385-AD07D75B77A8}"/>
              </a:ext>
            </a:extLst>
          </p:cNvPr>
          <p:cNvSpPr txBox="1"/>
          <p:nvPr/>
        </p:nvSpPr>
        <p:spPr>
          <a:xfrm>
            <a:off x="1307136" y="1795186"/>
            <a:ext cx="3486985" cy="338554"/>
          </a:xfrm>
          <a:prstGeom prst="rect">
            <a:avLst/>
          </a:prstGeom>
          <a:noFill/>
        </p:spPr>
        <p:txBody>
          <a:bodyPr wrap="square" lIns="0" rIns="0" rtlCol="0">
            <a:spAutoFit/>
          </a:bodyPr>
          <a:lstStyle/>
          <a:p>
            <a:pPr>
              <a:spcBef>
                <a:spcPts val="601"/>
              </a:spcBef>
            </a:pPr>
            <a:r>
              <a:rPr lang="en-US" sz="1600"/>
              <a:t>Operator</a:t>
            </a:r>
          </a:p>
        </p:txBody>
      </p:sp>
      <p:sp>
        <p:nvSpPr>
          <p:cNvPr id="11" name="TextBox 10">
            <a:extLst>
              <a:ext uri="{FF2B5EF4-FFF2-40B4-BE49-F238E27FC236}">
                <a16:creationId xmlns:a16="http://schemas.microsoft.com/office/drawing/2014/main" id="{0C324755-18CC-4D8B-21AF-ECC28C78ACB4}"/>
              </a:ext>
            </a:extLst>
          </p:cNvPr>
          <p:cNvSpPr txBox="1"/>
          <p:nvPr/>
        </p:nvSpPr>
        <p:spPr>
          <a:xfrm>
            <a:off x="6991787" y="4959840"/>
            <a:ext cx="914400" cy="276999"/>
          </a:xfrm>
          <a:prstGeom prst="rect">
            <a:avLst/>
          </a:prstGeom>
          <a:noFill/>
        </p:spPr>
        <p:txBody>
          <a:bodyPr wrap="square" lIns="0" rIns="0" rtlCol="0">
            <a:spAutoFit/>
          </a:bodyPr>
          <a:lstStyle/>
          <a:p>
            <a:pPr>
              <a:spcBef>
                <a:spcPts val="601"/>
              </a:spcBef>
            </a:pPr>
            <a:r>
              <a:rPr lang="en-US" sz="1200" b="1"/>
              <a:t>Competent</a:t>
            </a:r>
          </a:p>
        </p:txBody>
      </p:sp>
    </p:spTree>
    <p:custDataLst>
      <p:tags r:id="rId1"/>
    </p:custDataLst>
    <p:extLst>
      <p:ext uri="{BB962C8B-B14F-4D97-AF65-F5344CB8AC3E}">
        <p14:creationId xmlns:p14="http://schemas.microsoft.com/office/powerpoint/2010/main" val="3063181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2"/>
          <p:cNvSpPr txBox="1">
            <a:spLocks noGrp="1"/>
          </p:cNvSpPr>
          <p:nvPr>
            <p:ph type="body" idx="1"/>
          </p:nvPr>
        </p:nvSpPr>
        <p:spPr>
          <a:xfrm>
            <a:off x="457202" y="1527048"/>
            <a:ext cx="11274553" cy="4462272"/>
          </a:xfrm>
          <a:prstGeom prst="rect">
            <a:avLst/>
          </a:prstGeom>
          <a:noFill/>
          <a:ln>
            <a:noFill/>
          </a:ln>
        </p:spPr>
        <p:txBody>
          <a:bodyPr spcFirstLastPara="1" wrap="square" lIns="0" tIns="0" rIns="0" bIns="0" anchor="t" anchorCtr="0">
            <a:noAutofit/>
          </a:bodyPr>
          <a:lstStyle/>
          <a:p>
            <a:pPr marL="0" indent="0">
              <a:spcBef>
                <a:spcPts val="0"/>
              </a:spcBef>
              <a:buNone/>
            </a:pPr>
            <a:r>
              <a:rPr lang="en-US" sz="1801" b="1" dirty="0">
                <a:solidFill>
                  <a:srgbClr val="000000"/>
                </a:solidFill>
                <a:latin typeface="Arial" panose="020B0604020202020204" pitchFamily="34" charset="0"/>
              </a:rPr>
              <a:t>2024 Gartner CIO and Technology Executive Survey: </a:t>
            </a:r>
            <a:r>
              <a:rPr lang="en-US" sz="1801" dirty="0">
                <a:solidFill>
                  <a:srgbClr val="000000"/>
                </a:solidFill>
                <a:latin typeface="Arial" panose="020B0604020202020204" pitchFamily="34" charset="0"/>
              </a:rPr>
              <a:t>This survey was conducted online from 2 May through 27 June 2023 to help CIOs determine how to distribute digital leadership across the enterprise and to identify technology adoption and functional performance trends. Ninety-seven percent of respondents led an information technology function. In total, 2,457 CIOs and technology executives participated, with representation from all geographies, revenue bands and industry sectors (public and private), including 90 from Utilities. </a:t>
            </a:r>
            <a:r>
              <a:rPr lang="en-US" sz="1801" i="1" dirty="0">
                <a:solidFill>
                  <a:srgbClr val="000000"/>
                </a:solidFill>
                <a:latin typeface="Arial" panose="020B0604020202020204" pitchFamily="34" charset="0"/>
              </a:rPr>
              <a:t>Disclaimer: The results of this survey do not represent global findings or the market as a whole but reflect the sentiments of the respondents and companies surveyed.</a:t>
            </a:r>
            <a:endParaRPr i="1" dirty="0"/>
          </a:p>
        </p:txBody>
      </p:sp>
      <p:sp>
        <p:nvSpPr>
          <p:cNvPr id="1152" name="Google Shape;1152;p72"/>
          <p:cNvSpPr txBox="1">
            <a:spLocks noGrp="1"/>
          </p:cNvSpPr>
          <p:nvPr>
            <p:ph type="title"/>
          </p:nvPr>
        </p:nvSpPr>
        <p:spPr>
          <a:xfrm>
            <a:off x="457202" y="361955"/>
            <a:ext cx="11274553" cy="451231"/>
          </a:xfrm>
          <a:prstGeom prst="rect">
            <a:avLst/>
          </a:prstGeom>
          <a:noFill/>
          <a:ln>
            <a:noFill/>
          </a:ln>
        </p:spPr>
        <p:txBody>
          <a:bodyPr spcFirstLastPara="1" wrap="square" lIns="0" tIns="0" rIns="0" bIns="0" anchor="t" anchorCtr="0">
            <a:noAutofit/>
          </a:bodyPr>
          <a:lstStyle/>
          <a:p>
            <a:pPr>
              <a:buSzPts val="3200"/>
            </a:pPr>
            <a:r>
              <a:rPr lang="en-US" dirty="0"/>
              <a:t>Project Summary: Methodology Record</a:t>
            </a:r>
            <a:endParaRPr dirty="0"/>
          </a:p>
        </p:txBody>
      </p:sp>
    </p:spTree>
    <p:extLst>
      <p:ext uri="{BB962C8B-B14F-4D97-AF65-F5344CB8AC3E}">
        <p14:creationId xmlns:p14="http://schemas.microsoft.com/office/powerpoint/2010/main" val="936788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BF85-DE3B-7F14-917F-8F1EA81D5275}"/>
              </a:ext>
            </a:extLst>
          </p:cNvPr>
          <p:cNvSpPr>
            <a:spLocks noGrp="1"/>
          </p:cNvSpPr>
          <p:nvPr>
            <p:ph type="title"/>
          </p:nvPr>
        </p:nvSpPr>
        <p:spPr/>
        <p:txBody>
          <a:bodyPr/>
          <a:lstStyle/>
          <a:p>
            <a:r>
              <a:rPr lang="en-US"/>
              <a:t>Key Findings and Recommendations</a:t>
            </a:r>
          </a:p>
        </p:txBody>
      </p:sp>
    </p:spTree>
    <p:extLst>
      <p:ext uri="{BB962C8B-B14F-4D97-AF65-F5344CB8AC3E}">
        <p14:creationId xmlns:p14="http://schemas.microsoft.com/office/powerpoint/2010/main" val="2030604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876E-C753-33CC-A504-B1735875F048}"/>
              </a:ext>
            </a:extLst>
          </p:cNvPr>
          <p:cNvSpPr>
            <a:spLocks noGrp="1"/>
          </p:cNvSpPr>
          <p:nvPr>
            <p:ph type="title"/>
          </p:nvPr>
        </p:nvSpPr>
        <p:spPr/>
        <p:txBody>
          <a:bodyPr/>
          <a:lstStyle/>
          <a:p>
            <a:r>
              <a:rPr lang="en-US"/>
              <a:t>Key Findings</a:t>
            </a:r>
          </a:p>
        </p:txBody>
      </p:sp>
      <p:sp>
        <p:nvSpPr>
          <p:cNvPr id="3" name="Content Placeholder 2">
            <a:extLst>
              <a:ext uri="{FF2B5EF4-FFF2-40B4-BE49-F238E27FC236}">
                <a16:creationId xmlns:a16="http://schemas.microsoft.com/office/drawing/2014/main" id="{DA86182B-AABA-A4DF-E5E3-379AC67E699B}"/>
              </a:ext>
            </a:extLst>
          </p:cNvPr>
          <p:cNvSpPr>
            <a:spLocks noGrp="1"/>
          </p:cNvSpPr>
          <p:nvPr>
            <p:ph idx="1"/>
          </p:nvPr>
        </p:nvSpPr>
        <p:spPr>
          <a:xfrm>
            <a:off x="542927" y="1265560"/>
            <a:ext cx="11188827" cy="4663297"/>
          </a:xfrm>
        </p:spPr>
        <p:txBody>
          <a:bodyPr vert="horz" lIns="0" tIns="0" rIns="0" bIns="0" numCol="1" rtlCol="0" anchor="t">
            <a:noAutofit/>
          </a:bodyPr>
          <a:lstStyle/>
          <a:p>
            <a:pPr marL="245734" indent="-245734">
              <a:spcBef>
                <a:spcPts val="0"/>
              </a:spcBef>
            </a:pPr>
            <a:r>
              <a:rPr lang="en-US" sz="2000" dirty="0">
                <a:solidFill>
                  <a:srgbClr val="000000"/>
                </a:solidFill>
                <a:latin typeface="Arial"/>
                <a:cs typeface="Arial"/>
              </a:rPr>
              <a:t>Revenue and IT budget increases are expected; however, these may not be enough to keep up with inflation.  </a:t>
            </a:r>
            <a:endParaRPr lang="en-US" dirty="0"/>
          </a:p>
          <a:p>
            <a:pPr marL="245734" indent="-245734">
              <a:spcBef>
                <a:spcPts val="0"/>
              </a:spcBef>
            </a:pPr>
            <a:endParaRPr lang="en-GB" sz="2000" dirty="0">
              <a:solidFill>
                <a:srgbClr val="000000"/>
              </a:solidFill>
              <a:cs typeface="Arial"/>
            </a:endParaRPr>
          </a:p>
          <a:p>
            <a:pPr marL="245734" indent="-245734">
              <a:spcBef>
                <a:spcPts val="0"/>
              </a:spcBef>
            </a:pPr>
            <a:r>
              <a:rPr lang="en-GB" sz="2000" dirty="0">
                <a:solidFill>
                  <a:srgbClr val="000000"/>
                </a:solidFill>
                <a:latin typeface="Arial"/>
                <a:cs typeface="Arial"/>
              </a:rPr>
              <a:t>The most critical outcomes for utility digital technology investments reflect business-strategic priorities: optimization of asset utilization, improvement of operating margins and excelling in customer experience. Unfortunately for many utilities respondents, these investments are currently returning performance that is below the expectations of their CEOs.</a:t>
            </a:r>
          </a:p>
          <a:p>
            <a:pPr marL="245734" indent="-245734">
              <a:spcBef>
                <a:spcPts val="0"/>
              </a:spcBef>
            </a:pPr>
            <a:endParaRPr lang="en-GB" sz="2000" dirty="0">
              <a:solidFill>
                <a:srgbClr val="000000"/>
              </a:solidFill>
              <a:latin typeface="Arial"/>
              <a:cs typeface="Arial"/>
            </a:endParaRPr>
          </a:p>
          <a:p>
            <a:pPr marL="245734" indent="-245734">
              <a:spcBef>
                <a:spcPts val="0"/>
              </a:spcBef>
            </a:pPr>
            <a:r>
              <a:rPr lang="en-GB" sz="2000" dirty="0">
                <a:solidFill>
                  <a:srgbClr val="000000"/>
                </a:solidFill>
                <a:latin typeface="Arial"/>
                <a:cs typeface="Arial"/>
              </a:rPr>
              <a:t>Across all industries, the most effective CIOs co-own digital delivery with </a:t>
            </a:r>
            <a:r>
              <a:rPr lang="en-GB" sz="2000" dirty="0" err="1">
                <a:solidFill>
                  <a:srgbClr val="000000"/>
                </a:solidFill>
                <a:latin typeface="Arial"/>
                <a:cs typeface="Arial"/>
              </a:rPr>
              <a:t>CxOs</a:t>
            </a:r>
            <a:r>
              <a:rPr lang="en-GB" sz="2000" dirty="0">
                <a:solidFill>
                  <a:srgbClr val="000000"/>
                </a:solidFill>
                <a:latin typeface="Arial"/>
                <a:cs typeface="Arial"/>
              </a:rPr>
              <a:t>. While demonstrating the business value of IT is a focus area in 2024, utility CIOs lack the skills to articulate value. </a:t>
            </a:r>
          </a:p>
          <a:p>
            <a:pPr marL="245734" indent="-245734">
              <a:spcBef>
                <a:spcPts val="0"/>
              </a:spcBef>
            </a:pPr>
            <a:endParaRPr lang="en-GB" sz="2000" dirty="0">
              <a:solidFill>
                <a:srgbClr val="000000"/>
              </a:solidFill>
              <a:latin typeface="Arial" panose="020B0604020202020204" pitchFamily="34" charset="0"/>
              <a:cs typeface="Arial" panose="020B0604020202020204" pitchFamily="34" charset="0"/>
            </a:endParaRPr>
          </a:p>
          <a:p>
            <a:pPr marL="245734" indent="-245734">
              <a:spcBef>
                <a:spcPts val="0"/>
              </a:spcBef>
            </a:pPr>
            <a:r>
              <a:rPr lang="en-GB" sz="2000" dirty="0">
                <a:solidFill>
                  <a:srgbClr val="000000"/>
                </a:solidFill>
                <a:latin typeface="Arial" panose="020B0604020202020204" pitchFamily="34" charset="0"/>
              </a:rPr>
              <a:t>AI technologies will change the game. While AI technologies are already widely deployed in utilities (real-time operations and asset maintenance use cases), new simulation capabilities will be unleashed by generative AI along with improved customer interaction mechanisms.</a:t>
            </a:r>
            <a:endParaRPr lang="en-GB" sz="180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1288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876E-C753-33CC-A504-B1735875F048}"/>
              </a:ext>
            </a:extLst>
          </p:cNvPr>
          <p:cNvSpPr>
            <a:spLocks noGrp="1"/>
          </p:cNvSpPr>
          <p:nvPr>
            <p:ph type="title"/>
          </p:nvPr>
        </p:nvSpPr>
        <p:spPr/>
        <p:txBody>
          <a:bodyPr/>
          <a:lstStyle/>
          <a:p>
            <a:r>
              <a:rPr lang="en-US"/>
              <a:t>Recommendations</a:t>
            </a:r>
          </a:p>
        </p:txBody>
      </p:sp>
      <p:sp>
        <p:nvSpPr>
          <p:cNvPr id="3" name="Content Placeholder 2">
            <a:extLst>
              <a:ext uri="{FF2B5EF4-FFF2-40B4-BE49-F238E27FC236}">
                <a16:creationId xmlns:a16="http://schemas.microsoft.com/office/drawing/2014/main" id="{DA86182B-AABA-A4DF-E5E3-379AC67E699B}"/>
              </a:ext>
            </a:extLst>
          </p:cNvPr>
          <p:cNvSpPr>
            <a:spLocks noGrp="1"/>
          </p:cNvSpPr>
          <p:nvPr>
            <p:ph idx="1"/>
          </p:nvPr>
        </p:nvSpPr>
        <p:spPr>
          <a:xfrm>
            <a:off x="457202" y="1030902"/>
            <a:ext cx="11274553" cy="5898337"/>
          </a:xfrm>
        </p:spPr>
        <p:txBody>
          <a:bodyPr vert="horz" lIns="0" tIns="0" rIns="0" bIns="0" rtlCol="0" anchor="t">
            <a:noAutofit/>
          </a:bodyPr>
          <a:lstStyle/>
          <a:p>
            <a:pPr marL="0" indent="0">
              <a:spcBef>
                <a:spcPts val="0"/>
              </a:spcBef>
              <a:buClr>
                <a:srgbClr val="000000"/>
              </a:buClr>
              <a:buSzPts val="1800"/>
              <a:buNone/>
            </a:pPr>
            <a:r>
              <a:rPr lang="en-GB" sz="2000" b="1" dirty="0">
                <a:solidFill>
                  <a:schemeClr val="dk1"/>
                </a:solidFill>
                <a:latin typeface="Arial"/>
                <a:ea typeface="Arial"/>
                <a:cs typeface="Arial"/>
                <a:sym typeface="Arial"/>
              </a:rPr>
              <a:t>CIOs looking to digitally transform and innovate in utilities should: </a:t>
            </a:r>
            <a:endParaRPr lang="en-GB" sz="2000" dirty="0">
              <a:solidFill>
                <a:schemeClr val="dk1"/>
              </a:solidFill>
              <a:latin typeface="Arial"/>
              <a:ea typeface="Arial"/>
              <a:cs typeface="Arial"/>
            </a:endParaRPr>
          </a:p>
          <a:p>
            <a:pPr marL="0" indent="0">
              <a:spcBef>
                <a:spcPts val="0"/>
              </a:spcBef>
              <a:buClr>
                <a:srgbClr val="000000"/>
              </a:buClr>
              <a:buSzPts val="1800"/>
              <a:buNone/>
            </a:pPr>
            <a:endParaRPr lang="en-GB" sz="1801" dirty="0">
              <a:solidFill>
                <a:schemeClr val="dk1"/>
              </a:solidFill>
              <a:latin typeface="Arial"/>
              <a:ea typeface="Arial"/>
              <a:cs typeface="Arial"/>
              <a:sym typeface="Arial"/>
            </a:endParaRPr>
          </a:p>
          <a:p>
            <a:pPr marL="245734" indent="-245734">
              <a:buClr>
                <a:srgbClr val="000000"/>
              </a:buClr>
              <a:buSzPts val="1400"/>
            </a:pPr>
            <a:r>
              <a:rPr lang="en-GB" sz="2000" dirty="0">
                <a:solidFill>
                  <a:srgbClr val="000000"/>
                </a:solidFill>
                <a:ea typeface="Arial"/>
                <a:cs typeface="Arial"/>
                <a:sym typeface="Arial"/>
              </a:rPr>
              <a:t>Manage budgetary pressures in the next financial year by identifying critical technology investments that directly support core business functions and long-term </a:t>
            </a:r>
            <a:r>
              <a:rPr lang="en-GB" sz="2000" dirty="0">
                <a:solidFill>
                  <a:srgbClr val="000000"/>
                </a:solidFill>
                <a:cs typeface="Arial"/>
                <a:sym typeface="Arial"/>
              </a:rPr>
              <a:t>goals. Focus resources on projects that deliver the most value such as i</a:t>
            </a:r>
            <a:r>
              <a:rPr lang="en-GB" sz="2000" dirty="0">
                <a:solidFill>
                  <a:srgbClr val="000000"/>
                </a:solidFill>
                <a:cs typeface="Arial"/>
              </a:rPr>
              <a:t>nvestments in intelligent operations to drive operational improvements or improve operation margins</a:t>
            </a:r>
            <a:r>
              <a:rPr lang="en-GB" sz="2000" dirty="0">
                <a:solidFill>
                  <a:srgbClr val="000000"/>
                </a:solidFill>
                <a:cs typeface="Arial"/>
                <a:sym typeface="Arial"/>
              </a:rPr>
              <a:t>.</a:t>
            </a:r>
            <a:endParaRPr lang="en-GB" sz="2000" dirty="0">
              <a:solidFill>
                <a:srgbClr val="000000"/>
              </a:solidFill>
              <a:cs typeface="Arial"/>
            </a:endParaRPr>
          </a:p>
          <a:p>
            <a:pPr marL="245734" indent="-245734">
              <a:buClr>
                <a:srgbClr val="000000"/>
              </a:buClr>
              <a:buSzPts val="1400"/>
            </a:pPr>
            <a:endParaRPr lang="en-GB" sz="1401" dirty="0">
              <a:cs typeface="Arial"/>
            </a:endParaRPr>
          </a:p>
          <a:p>
            <a:pPr marL="245734" indent="-245734">
              <a:buClr>
                <a:srgbClr val="000000"/>
              </a:buClr>
              <a:buSzPts val="1400"/>
            </a:pPr>
            <a:r>
              <a:rPr lang="en-GB" sz="2000" dirty="0">
                <a:solidFill>
                  <a:srgbClr val="000000"/>
                </a:solidFill>
                <a:latin typeface="Arial"/>
                <a:cs typeface="Arial"/>
                <a:sym typeface="Arial"/>
              </a:rPr>
              <a:t>Set up for long-term success and maximize the effectiveness of digital investments in asset optimization by aligning IT strategy with business strategy. Prioritize data-driven decision making and cultivate a culture of ongoing enhancement.</a:t>
            </a:r>
            <a:endParaRPr lang="en-GB" sz="2000" dirty="0"/>
          </a:p>
          <a:p>
            <a:pPr marL="245734" indent="-245734">
              <a:buClr>
                <a:srgbClr val="000000"/>
              </a:buClr>
              <a:buSzPts val="1400"/>
            </a:pPr>
            <a:endParaRPr lang="en-GB" sz="1401" dirty="0">
              <a:cs typeface="Arial"/>
            </a:endParaRPr>
          </a:p>
          <a:p>
            <a:pPr marL="245734" indent="-245734">
              <a:buClr>
                <a:srgbClr val="000000"/>
              </a:buClr>
              <a:buSzPts val="1400"/>
            </a:pPr>
            <a:r>
              <a:rPr lang="en-GB" sz="2000" dirty="0">
                <a:solidFill>
                  <a:srgbClr val="000000"/>
                </a:solidFill>
                <a:latin typeface="Arial"/>
                <a:ea typeface="Arial"/>
                <a:cs typeface="Arial"/>
                <a:sym typeface="Arial"/>
              </a:rPr>
              <a:t>Articulate the business value of IT by elevating conversations about what IT does, from technical inputs and outputs, to how IT delivers real value to stakeholders’ business priorities.</a:t>
            </a:r>
            <a:endParaRPr lang="en-GB" sz="2000" dirty="0"/>
          </a:p>
          <a:p>
            <a:pPr marL="245734" indent="-245734">
              <a:buClr>
                <a:srgbClr val="000000"/>
              </a:buClr>
              <a:buSzPts val="1400"/>
            </a:pPr>
            <a:endParaRPr lang="en-GB" sz="1401" dirty="0">
              <a:cs typeface="Arial"/>
            </a:endParaRPr>
          </a:p>
          <a:p>
            <a:pPr marL="245734" indent="-245734">
              <a:buClr>
                <a:srgbClr val="000000"/>
              </a:buClr>
              <a:buSzPts val="1400"/>
            </a:pPr>
            <a:r>
              <a:rPr lang="en-GB" sz="2000" dirty="0">
                <a:solidFill>
                  <a:srgbClr val="000000"/>
                </a:solidFill>
                <a:cs typeface="Arial"/>
                <a:sym typeface="Arial"/>
              </a:rPr>
              <a:t>Create a succinct AI strategy document and implementation roadmap, progressing from internal use cases to customer-facing ones.</a:t>
            </a:r>
            <a:endParaRPr lang="en-GB" sz="2000" dirty="0">
              <a:sym typeface="Arial"/>
            </a:endParaRPr>
          </a:p>
          <a:p>
            <a:pPr marL="245734" indent="-245734">
              <a:lnSpc>
                <a:spcPct val="100000"/>
              </a:lnSpc>
              <a:spcBef>
                <a:spcPts val="0"/>
              </a:spcBef>
              <a:buClr>
                <a:srgbClr val="000000"/>
              </a:buClr>
              <a:buSzPts val="1400"/>
            </a:pPr>
            <a:endParaRPr lang="en-GB" sz="1801" dirty="0">
              <a:solidFill>
                <a:srgbClr val="000000"/>
              </a:solidFill>
              <a:cs typeface="Arial"/>
            </a:endParaRPr>
          </a:p>
          <a:p>
            <a:pPr marL="245734" indent="-245734">
              <a:lnSpc>
                <a:spcPct val="100000"/>
              </a:lnSpc>
              <a:spcBef>
                <a:spcPts val="0"/>
              </a:spcBef>
              <a:buClr>
                <a:srgbClr val="000000"/>
              </a:buClr>
              <a:buSzPts val="1400"/>
            </a:pPr>
            <a:endParaRPr lang="en-GB" sz="180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8085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 Rectangle 27">
            <a:extLst>
              <a:ext uri="{FF2B5EF4-FFF2-40B4-BE49-F238E27FC236}">
                <a16:creationId xmlns:a16="http://schemas.microsoft.com/office/drawing/2014/main" id="{39FF75B0-8927-CE1D-FDF9-7E8F4B406D36}"/>
              </a:ext>
            </a:extLst>
          </p:cNvPr>
          <p:cNvSpPr>
            <a:spLocks/>
          </p:cNvSpPr>
          <p:nvPr/>
        </p:nvSpPr>
        <p:spPr>
          <a:xfrm>
            <a:off x="1427484" y="810444"/>
            <a:ext cx="2971801" cy="2011680"/>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1" rIns="30480" bIns="15241" numCol="1" spcCol="0" rtlCol="0" fromWordArt="0" anchor="ctr" anchorCtr="0" forceAA="0" compatLnSpc="1">
            <a:prstTxWarp prst="textNoShape">
              <a:avLst/>
            </a:prstTxWarp>
            <a:noAutofit/>
          </a:bodyPr>
          <a:lstStyle/>
          <a:p>
            <a:pPr algn="ctr" defTabSz="406334"/>
            <a:endParaRPr lang="en-US" sz="800">
              <a:solidFill>
                <a:prstClr val="white"/>
              </a:solidFill>
              <a:latin typeface="Arial"/>
            </a:endParaRPr>
          </a:p>
        </p:txBody>
      </p:sp>
      <p:sp>
        <p:nvSpPr>
          <p:cNvPr id="31" name="TextBox 30">
            <a:extLst>
              <a:ext uri="{FF2B5EF4-FFF2-40B4-BE49-F238E27FC236}">
                <a16:creationId xmlns:a16="http://schemas.microsoft.com/office/drawing/2014/main" id="{F99EB157-376B-1DB9-C071-A3B544EA97DA}"/>
              </a:ext>
            </a:extLst>
          </p:cNvPr>
          <p:cNvSpPr txBox="1"/>
          <p:nvPr/>
        </p:nvSpPr>
        <p:spPr>
          <a:xfrm>
            <a:off x="2355540" y="1587162"/>
            <a:ext cx="1115690" cy="369460"/>
          </a:xfrm>
          <a:prstGeom prst="rect">
            <a:avLst/>
          </a:prstGeom>
          <a:noFill/>
        </p:spPr>
        <p:txBody>
          <a:bodyPr wrap="none" lIns="0" rIns="0" rtlCol="0">
            <a:spAutoFit/>
          </a:bodyPr>
          <a:lstStyle/>
          <a:p>
            <a:pPr algn="ctr" defTabSz="406334">
              <a:spcBef>
                <a:spcPts val="201"/>
              </a:spcBef>
            </a:pPr>
            <a:r>
              <a:rPr lang="en-US" sz="1801">
                <a:solidFill>
                  <a:prstClr val="white"/>
                </a:solidFill>
                <a:latin typeface="Arial Black" panose="020B0A04020102020204" pitchFamily="34" charset="0"/>
              </a:rPr>
              <a:t>Operator</a:t>
            </a:r>
          </a:p>
        </p:txBody>
      </p:sp>
      <p:grpSp>
        <p:nvGrpSpPr>
          <p:cNvPr id="4" name="Group 3">
            <a:extLst>
              <a:ext uri="{FF2B5EF4-FFF2-40B4-BE49-F238E27FC236}">
                <a16:creationId xmlns:a16="http://schemas.microsoft.com/office/drawing/2014/main" id="{5430C8AA-A263-4EDE-B7A7-8022A6EEB4B0}"/>
              </a:ext>
            </a:extLst>
          </p:cNvPr>
          <p:cNvGrpSpPr/>
          <p:nvPr/>
        </p:nvGrpSpPr>
        <p:grpSpPr>
          <a:xfrm>
            <a:off x="2072540" y="945013"/>
            <a:ext cx="1681687" cy="462151"/>
            <a:chOff x="1534963" y="927755"/>
            <a:chExt cx="1681685" cy="462151"/>
          </a:xfrm>
        </p:grpSpPr>
        <p:sp>
          <p:nvSpPr>
            <p:cNvPr id="36" name="TextBox 35">
              <a:extLst>
                <a:ext uri="{FF2B5EF4-FFF2-40B4-BE49-F238E27FC236}">
                  <a16:creationId xmlns:a16="http://schemas.microsoft.com/office/drawing/2014/main" id="{7A2CEC07-208F-4A9F-8185-4E964D1247E7}"/>
                </a:ext>
              </a:extLst>
            </p:cNvPr>
            <p:cNvSpPr txBox="1"/>
            <p:nvPr/>
          </p:nvSpPr>
          <p:spPr>
            <a:xfrm>
              <a:off x="2217978" y="1056271"/>
              <a:ext cx="998670" cy="205121"/>
            </a:xfrm>
            <a:prstGeom prst="rect">
              <a:avLst/>
            </a:prstGeom>
            <a:noFill/>
          </p:spPr>
          <p:txBody>
            <a:bodyPr wrap="none" lIns="0" tIns="0" rIns="0" bIns="0">
              <a:spAutoFit/>
            </a:bodyPr>
            <a:lstStyle/>
            <a:p>
              <a:pPr defTabSz="406334">
                <a:spcAft>
                  <a:spcPts val="400"/>
                </a:spcAft>
              </a:pPr>
              <a:r>
                <a:rPr lang="en-US" sz="1333" b="1">
                  <a:solidFill>
                    <a:prstClr val="white"/>
                  </a:solidFill>
                  <a:latin typeface="Arial"/>
                </a:rPr>
                <a:t>55% of CIOs</a:t>
              </a:r>
              <a:endParaRPr lang="en-US" sz="1333">
                <a:solidFill>
                  <a:prstClr val="white"/>
                </a:solidFill>
                <a:latin typeface="Arial"/>
              </a:endParaRPr>
            </a:p>
          </p:txBody>
        </p:sp>
        <p:pic>
          <p:nvPicPr>
            <p:cNvPr id="38" name="Graphic 37">
              <a:extLst>
                <a:ext uri="{FF2B5EF4-FFF2-40B4-BE49-F238E27FC236}">
                  <a16:creationId xmlns:a16="http://schemas.microsoft.com/office/drawing/2014/main" id="{5EEB725B-DEFF-4E40-82DB-3643BC4B71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4963" y="927755"/>
              <a:ext cx="594195" cy="462151"/>
            </a:xfrm>
            <a:prstGeom prst="rect">
              <a:avLst/>
            </a:prstGeom>
          </p:spPr>
        </p:pic>
      </p:grpSp>
      <p:sp>
        <p:nvSpPr>
          <p:cNvPr id="30" name="!! Rectangle 71">
            <a:extLst>
              <a:ext uri="{FF2B5EF4-FFF2-40B4-BE49-F238E27FC236}">
                <a16:creationId xmlns:a16="http://schemas.microsoft.com/office/drawing/2014/main" id="{62AA7BE1-92E9-B440-8464-5F0FF1AAE201}"/>
              </a:ext>
            </a:extLst>
          </p:cNvPr>
          <p:cNvSpPr>
            <a:spLocks/>
          </p:cNvSpPr>
          <p:nvPr/>
        </p:nvSpPr>
        <p:spPr>
          <a:xfrm>
            <a:off x="7565572" y="810444"/>
            <a:ext cx="2971801" cy="2011680"/>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1" rIns="30480" bIns="15241" numCol="1" spcCol="0" rtlCol="0" fromWordArt="0" anchor="ctr" anchorCtr="0" forceAA="0" compatLnSpc="1">
            <a:prstTxWarp prst="textNoShape">
              <a:avLst/>
            </a:prstTxWarp>
            <a:noAutofit/>
          </a:bodyPr>
          <a:lstStyle/>
          <a:p>
            <a:pPr algn="ctr" defTabSz="406334"/>
            <a:endParaRPr lang="en-US" sz="800">
              <a:solidFill>
                <a:prstClr val="white"/>
              </a:solidFill>
              <a:latin typeface="Arial"/>
            </a:endParaRPr>
          </a:p>
        </p:txBody>
      </p:sp>
      <p:grpSp>
        <p:nvGrpSpPr>
          <p:cNvPr id="11" name="Group 10">
            <a:extLst>
              <a:ext uri="{FF2B5EF4-FFF2-40B4-BE49-F238E27FC236}">
                <a16:creationId xmlns:a16="http://schemas.microsoft.com/office/drawing/2014/main" id="{34FEF388-0981-6357-4F6A-6F67D8EDA176}"/>
              </a:ext>
            </a:extLst>
          </p:cNvPr>
          <p:cNvGrpSpPr/>
          <p:nvPr/>
        </p:nvGrpSpPr>
        <p:grpSpPr>
          <a:xfrm>
            <a:off x="8160410" y="945013"/>
            <a:ext cx="1782135" cy="462151"/>
            <a:chOff x="7754842" y="962262"/>
            <a:chExt cx="1782133" cy="462151"/>
          </a:xfrm>
        </p:grpSpPr>
        <p:sp>
          <p:nvSpPr>
            <p:cNvPr id="24" name="TextBox 23">
              <a:extLst>
                <a:ext uri="{FF2B5EF4-FFF2-40B4-BE49-F238E27FC236}">
                  <a16:creationId xmlns:a16="http://schemas.microsoft.com/office/drawing/2014/main" id="{D6FD7C44-887C-2C4E-3A31-660A436AC65B}"/>
                </a:ext>
              </a:extLst>
            </p:cNvPr>
            <p:cNvSpPr txBox="1"/>
            <p:nvPr/>
          </p:nvSpPr>
          <p:spPr>
            <a:xfrm>
              <a:off x="8538305" y="1090778"/>
              <a:ext cx="998670" cy="205121"/>
            </a:xfrm>
            <a:prstGeom prst="rect">
              <a:avLst/>
            </a:prstGeom>
            <a:noFill/>
          </p:spPr>
          <p:txBody>
            <a:bodyPr wrap="none" lIns="0" tIns="0" rIns="0" bIns="0">
              <a:spAutoFit/>
            </a:bodyPr>
            <a:lstStyle/>
            <a:p>
              <a:pPr defTabSz="406334">
                <a:spcAft>
                  <a:spcPts val="400"/>
                </a:spcAft>
              </a:pPr>
              <a:r>
                <a:rPr lang="en-US" sz="1333" b="1">
                  <a:solidFill>
                    <a:prstClr val="white"/>
                  </a:solidFill>
                  <a:latin typeface="Arial"/>
                </a:rPr>
                <a:t>12% of CIOs</a:t>
              </a:r>
              <a:endParaRPr lang="en-US" sz="1333">
                <a:solidFill>
                  <a:prstClr val="white"/>
                </a:solidFill>
                <a:latin typeface="Arial"/>
              </a:endParaRPr>
            </a:p>
          </p:txBody>
        </p:sp>
        <p:pic>
          <p:nvPicPr>
            <p:cNvPr id="25" name="Graphic 24">
              <a:extLst>
                <a:ext uri="{FF2B5EF4-FFF2-40B4-BE49-F238E27FC236}">
                  <a16:creationId xmlns:a16="http://schemas.microsoft.com/office/drawing/2014/main" id="{1899066C-AA9C-D6BE-650F-20DA1B30BF0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754842" y="962262"/>
              <a:ext cx="594194" cy="462151"/>
            </a:xfrm>
            <a:prstGeom prst="rect">
              <a:avLst/>
            </a:prstGeom>
          </p:spPr>
        </p:pic>
      </p:grpSp>
      <p:sp>
        <p:nvSpPr>
          <p:cNvPr id="32" name="TextBox 31">
            <a:extLst>
              <a:ext uri="{FF2B5EF4-FFF2-40B4-BE49-F238E27FC236}">
                <a16:creationId xmlns:a16="http://schemas.microsoft.com/office/drawing/2014/main" id="{62FD2D9B-427F-4140-0531-7DE60AEF9DDC}"/>
              </a:ext>
            </a:extLst>
          </p:cNvPr>
          <p:cNvSpPr txBox="1"/>
          <p:nvPr/>
        </p:nvSpPr>
        <p:spPr>
          <a:xfrm>
            <a:off x="8382158" y="1587162"/>
            <a:ext cx="1338635" cy="369460"/>
          </a:xfrm>
          <a:prstGeom prst="rect">
            <a:avLst/>
          </a:prstGeom>
          <a:noFill/>
        </p:spPr>
        <p:txBody>
          <a:bodyPr wrap="none" lIns="0" rIns="0" rtlCol="0">
            <a:spAutoFit/>
          </a:bodyPr>
          <a:lstStyle/>
          <a:p>
            <a:pPr algn="ctr" defTabSz="406334">
              <a:spcBef>
                <a:spcPts val="201"/>
              </a:spcBef>
            </a:pPr>
            <a:r>
              <a:rPr lang="en-US" sz="1801">
                <a:solidFill>
                  <a:prstClr val="white"/>
                </a:solidFill>
                <a:latin typeface="Arial Black" panose="020B0A04020102020204" pitchFamily="34" charset="0"/>
              </a:rPr>
              <a:t>Franchiser</a:t>
            </a:r>
          </a:p>
        </p:txBody>
      </p:sp>
      <p:sp>
        <p:nvSpPr>
          <p:cNvPr id="2" name="TextBox 1">
            <a:extLst>
              <a:ext uri="{FF2B5EF4-FFF2-40B4-BE49-F238E27FC236}">
                <a16:creationId xmlns:a16="http://schemas.microsoft.com/office/drawing/2014/main" id="{05C5A7C2-C96F-1E11-6DDC-7D36028AC319}"/>
              </a:ext>
            </a:extLst>
          </p:cNvPr>
          <p:cNvSpPr txBox="1"/>
          <p:nvPr/>
        </p:nvSpPr>
        <p:spPr>
          <a:xfrm>
            <a:off x="1427486" y="2924589"/>
            <a:ext cx="3071447" cy="266740"/>
          </a:xfrm>
          <a:prstGeom prst="rect">
            <a:avLst/>
          </a:prstGeom>
        </p:spPr>
        <p:txBody>
          <a:bodyPr lIns="0" tIns="0" rIns="0" bIns="0" anchor="b" anchorCtr="0">
            <a:noAutofit/>
          </a:bodyPr>
          <a:lstStyle>
            <a:defPPr>
              <a:defRPr lang="en-US"/>
            </a:defPPr>
            <a:lvl1pPr defTabSz="1219059">
              <a:buSzPct val="100000"/>
              <a:defRPr sz="2000">
                <a:solidFill>
                  <a:srgbClr val="BDBDBD"/>
                </a:solidFill>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defTabSz="406293"/>
            <a:r>
              <a:rPr lang="en-US" sz="800">
                <a:solidFill>
                  <a:schemeClr val="tx1"/>
                </a:solidFill>
                <a:latin typeface="Arial"/>
              </a:rPr>
              <a:t>n = 2,457 CIOs and technology executives answering</a:t>
            </a:r>
          </a:p>
          <a:p>
            <a:pPr defTabSz="406293"/>
            <a:r>
              <a:rPr lang="en-US" sz="800">
                <a:solidFill>
                  <a:schemeClr val="tx1"/>
                </a:solidFill>
                <a:latin typeface="Arial"/>
              </a:rPr>
              <a:t>Source: 2024 Gartner CIO and Technology Executive Survey</a:t>
            </a:r>
          </a:p>
        </p:txBody>
      </p:sp>
      <p:sp>
        <p:nvSpPr>
          <p:cNvPr id="8" name="!! Rectangle 71">
            <a:extLst>
              <a:ext uri="{FF2B5EF4-FFF2-40B4-BE49-F238E27FC236}">
                <a16:creationId xmlns:a16="http://schemas.microsoft.com/office/drawing/2014/main" id="{59A5FC7B-8466-88E3-034D-A648745E118B}"/>
              </a:ext>
            </a:extLst>
          </p:cNvPr>
          <p:cNvSpPr>
            <a:spLocks/>
          </p:cNvSpPr>
          <p:nvPr/>
        </p:nvSpPr>
        <p:spPr>
          <a:xfrm>
            <a:off x="4496529" y="810444"/>
            <a:ext cx="2971801" cy="2011680"/>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1" rIns="30480" bIns="15241" numCol="1" spcCol="0" rtlCol="0" fromWordArt="0" anchor="ctr" anchorCtr="0" forceAA="0" compatLnSpc="1">
            <a:prstTxWarp prst="textNoShape">
              <a:avLst/>
            </a:prstTxWarp>
            <a:noAutofit/>
          </a:bodyPr>
          <a:lstStyle/>
          <a:p>
            <a:pPr algn="ctr" defTabSz="406334"/>
            <a:endParaRPr lang="en-US" sz="800">
              <a:solidFill>
                <a:prstClr val="white"/>
              </a:solidFill>
              <a:latin typeface="Arial"/>
            </a:endParaRPr>
          </a:p>
        </p:txBody>
      </p:sp>
      <p:sp>
        <p:nvSpPr>
          <p:cNvPr id="16" name="TextBox 15">
            <a:extLst>
              <a:ext uri="{FF2B5EF4-FFF2-40B4-BE49-F238E27FC236}">
                <a16:creationId xmlns:a16="http://schemas.microsoft.com/office/drawing/2014/main" id="{CB14ECE1-39B1-6863-ED43-7FCB6EA53E98}"/>
              </a:ext>
            </a:extLst>
          </p:cNvPr>
          <p:cNvSpPr txBox="1"/>
          <p:nvPr/>
        </p:nvSpPr>
        <p:spPr>
          <a:xfrm>
            <a:off x="5448376" y="1587162"/>
            <a:ext cx="1068113" cy="369460"/>
          </a:xfrm>
          <a:prstGeom prst="rect">
            <a:avLst/>
          </a:prstGeom>
          <a:noFill/>
        </p:spPr>
        <p:txBody>
          <a:bodyPr wrap="none" lIns="0" rIns="0" rtlCol="0">
            <a:spAutoFit/>
          </a:bodyPr>
          <a:lstStyle/>
          <a:p>
            <a:pPr algn="ctr" defTabSz="406334">
              <a:spcBef>
                <a:spcPts val="201"/>
              </a:spcBef>
            </a:pPr>
            <a:r>
              <a:rPr lang="en-US" sz="1801">
                <a:solidFill>
                  <a:prstClr val="white"/>
                </a:solidFill>
                <a:latin typeface="Arial Black" panose="020B0A04020102020204" pitchFamily="34" charset="0"/>
              </a:rPr>
              <a:t>Explorer</a:t>
            </a:r>
          </a:p>
        </p:txBody>
      </p:sp>
      <p:grpSp>
        <p:nvGrpSpPr>
          <p:cNvPr id="7" name="Group 6">
            <a:extLst>
              <a:ext uri="{FF2B5EF4-FFF2-40B4-BE49-F238E27FC236}">
                <a16:creationId xmlns:a16="http://schemas.microsoft.com/office/drawing/2014/main" id="{41D8C39A-7CA3-CAE4-5856-A87724D57F84}"/>
              </a:ext>
            </a:extLst>
          </p:cNvPr>
          <p:cNvGrpSpPr/>
          <p:nvPr/>
        </p:nvGrpSpPr>
        <p:grpSpPr>
          <a:xfrm>
            <a:off x="5133204" y="945013"/>
            <a:ext cx="1698454" cy="462151"/>
            <a:chOff x="4967749" y="927756"/>
            <a:chExt cx="1698453" cy="462151"/>
          </a:xfrm>
        </p:grpSpPr>
        <p:sp>
          <p:nvSpPr>
            <p:cNvPr id="17" name="TextBox 16">
              <a:extLst>
                <a:ext uri="{FF2B5EF4-FFF2-40B4-BE49-F238E27FC236}">
                  <a16:creationId xmlns:a16="http://schemas.microsoft.com/office/drawing/2014/main" id="{9E85255A-D74A-388C-D74D-492D7A0D5439}"/>
                </a:ext>
              </a:extLst>
            </p:cNvPr>
            <p:cNvSpPr txBox="1"/>
            <p:nvPr/>
          </p:nvSpPr>
          <p:spPr>
            <a:xfrm>
              <a:off x="5667531" y="1067496"/>
              <a:ext cx="998671" cy="205121"/>
            </a:xfrm>
            <a:prstGeom prst="rect">
              <a:avLst/>
            </a:prstGeom>
            <a:noFill/>
          </p:spPr>
          <p:txBody>
            <a:bodyPr wrap="none" lIns="0" tIns="0" rIns="0" bIns="0">
              <a:spAutoFit/>
            </a:bodyPr>
            <a:lstStyle/>
            <a:p>
              <a:pPr defTabSz="406334">
                <a:spcAft>
                  <a:spcPts val="400"/>
                </a:spcAft>
              </a:pPr>
              <a:r>
                <a:rPr lang="en-US" sz="1333" b="1">
                  <a:solidFill>
                    <a:prstClr val="white"/>
                  </a:solidFill>
                  <a:latin typeface="Arial"/>
                </a:rPr>
                <a:t>33% of CIOs</a:t>
              </a:r>
              <a:endParaRPr lang="en-US" sz="1333">
                <a:solidFill>
                  <a:prstClr val="white"/>
                </a:solidFill>
                <a:latin typeface="Arial"/>
              </a:endParaRPr>
            </a:p>
          </p:txBody>
        </p:sp>
        <p:pic>
          <p:nvPicPr>
            <p:cNvPr id="18" name="Graphic 17">
              <a:extLst>
                <a:ext uri="{FF2B5EF4-FFF2-40B4-BE49-F238E27FC236}">
                  <a16:creationId xmlns:a16="http://schemas.microsoft.com/office/drawing/2014/main" id="{5F5D86BE-01A0-5A91-F36B-4757A314AAB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967749" y="927756"/>
              <a:ext cx="594194" cy="462151"/>
            </a:xfrm>
            <a:prstGeom prst="rect">
              <a:avLst/>
            </a:prstGeom>
          </p:spPr>
        </p:pic>
      </p:grpSp>
      <p:sp>
        <p:nvSpPr>
          <p:cNvPr id="5" name="TextBox 4">
            <a:extLst>
              <a:ext uri="{FF2B5EF4-FFF2-40B4-BE49-F238E27FC236}">
                <a16:creationId xmlns:a16="http://schemas.microsoft.com/office/drawing/2014/main" id="{17B4A14B-E1B3-8FAA-5F06-4EB8C58CD16B}"/>
              </a:ext>
            </a:extLst>
          </p:cNvPr>
          <p:cNvSpPr txBox="1"/>
          <p:nvPr/>
        </p:nvSpPr>
        <p:spPr>
          <a:xfrm>
            <a:off x="2344224" y="1997206"/>
            <a:ext cx="1138324" cy="717953"/>
          </a:xfrm>
          <a:prstGeom prst="rect">
            <a:avLst/>
          </a:prstGeom>
          <a:noFill/>
        </p:spPr>
        <p:txBody>
          <a:bodyPr wrap="none" lIns="0" tIns="0" rIns="0" bIns="0">
            <a:spAutoFit/>
          </a:bodyPr>
          <a:lstStyle/>
          <a:p>
            <a:pPr algn="ctr" defTabSz="406334">
              <a:spcAft>
                <a:spcPts val="400"/>
              </a:spcAft>
            </a:pPr>
            <a:r>
              <a:rPr lang="en-US" sz="1333">
                <a:solidFill>
                  <a:prstClr val="white"/>
                </a:solidFill>
                <a:latin typeface="Arial"/>
              </a:rPr>
              <a:t>IT Delivers</a:t>
            </a:r>
          </a:p>
          <a:p>
            <a:pPr algn="ctr" defTabSz="406334">
              <a:spcAft>
                <a:spcPts val="400"/>
              </a:spcAft>
            </a:pPr>
            <a:r>
              <a:rPr lang="en-US" sz="1333">
                <a:solidFill>
                  <a:prstClr val="white"/>
                </a:solidFill>
                <a:latin typeface="Arial"/>
              </a:rPr>
              <a:t>Business Area </a:t>
            </a:r>
          </a:p>
          <a:p>
            <a:pPr algn="ctr" defTabSz="406334">
              <a:spcAft>
                <a:spcPts val="400"/>
              </a:spcAft>
            </a:pPr>
            <a:r>
              <a:rPr lang="en-US" sz="1333">
                <a:solidFill>
                  <a:prstClr val="white"/>
                </a:solidFill>
                <a:latin typeface="Arial"/>
              </a:rPr>
              <a:t>Sponsors</a:t>
            </a:r>
          </a:p>
        </p:txBody>
      </p:sp>
      <p:sp>
        <p:nvSpPr>
          <p:cNvPr id="9" name="TextBox 8">
            <a:extLst>
              <a:ext uri="{FF2B5EF4-FFF2-40B4-BE49-F238E27FC236}">
                <a16:creationId xmlns:a16="http://schemas.microsoft.com/office/drawing/2014/main" id="{E462200F-103F-989C-5060-7480EA579D1E}"/>
              </a:ext>
            </a:extLst>
          </p:cNvPr>
          <p:cNvSpPr txBox="1"/>
          <p:nvPr/>
        </p:nvSpPr>
        <p:spPr>
          <a:xfrm>
            <a:off x="5413270" y="1997206"/>
            <a:ext cx="1138324" cy="717953"/>
          </a:xfrm>
          <a:prstGeom prst="rect">
            <a:avLst/>
          </a:prstGeom>
          <a:noFill/>
        </p:spPr>
        <p:txBody>
          <a:bodyPr wrap="none" lIns="0" tIns="0" rIns="0" bIns="0">
            <a:spAutoFit/>
          </a:bodyPr>
          <a:lstStyle/>
          <a:p>
            <a:pPr algn="ctr" defTabSz="406334">
              <a:spcAft>
                <a:spcPts val="400"/>
              </a:spcAft>
            </a:pPr>
            <a:r>
              <a:rPr lang="en-US" sz="1333">
                <a:solidFill>
                  <a:prstClr val="white"/>
                </a:solidFill>
                <a:latin typeface="Arial"/>
              </a:rPr>
              <a:t>IT Delivers </a:t>
            </a:r>
          </a:p>
          <a:p>
            <a:pPr algn="ctr" defTabSz="406334">
              <a:spcAft>
                <a:spcPts val="400"/>
              </a:spcAft>
            </a:pPr>
            <a:r>
              <a:rPr lang="en-US" sz="1333">
                <a:solidFill>
                  <a:prstClr val="white"/>
                </a:solidFill>
                <a:latin typeface="Arial"/>
              </a:rPr>
              <a:t>Business Area </a:t>
            </a:r>
          </a:p>
          <a:p>
            <a:pPr algn="ctr" defTabSz="406334">
              <a:spcAft>
                <a:spcPts val="400"/>
              </a:spcAft>
            </a:pPr>
            <a:r>
              <a:rPr lang="en-US" sz="1333">
                <a:solidFill>
                  <a:prstClr val="white"/>
                </a:solidFill>
                <a:latin typeface="Arial"/>
              </a:rPr>
              <a:t>Collaborates</a:t>
            </a:r>
          </a:p>
        </p:txBody>
      </p:sp>
      <p:sp>
        <p:nvSpPr>
          <p:cNvPr id="10" name="TextBox 9">
            <a:extLst>
              <a:ext uri="{FF2B5EF4-FFF2-40B4-BE49-F238E27FC236}">
                <a16:creationId xmlns:a16="http://schemas.microsoft.com/office/drawing/2014/main" id="{9DB6FA6C-88B0-273E-123D-B52A95102098}"/>
              </a:ext>
            </a:extLst>
          </p:cNvPr>
          <p:cNvSpPr txBox="1"/>
          <p:nvPr/>
        </p:nvSpPr>
        <p:spPr>
          <a:xfrm>
            <a:off x="8217752" y="1997205"/>
            <a:ext cx="1667443" cy="461537"/>
          </a:xfrm>
          <a:prstGeom prst="rect">
            <a:avLst/>
          </a:prstGeom>
          <a:noFill/>
        </p:spPr>
        <p:txBody>
          <a:bodyPr wrap="none" lIns="0" tIns="0" rIns="0" bIns="0">
            <a:spAutoFit/>
          </a:bodyPr>
          <a:lstStyle/>
          <a:p>
            <a:pPr algn="ctr" defTabSz="406334">
              <a:spcAft>
                <a:spcPts val="400"/>
              </a:spcAft>
            </a:pPr>
            <a:r>
              <a:rPr lang="en-US" sz="1333">
                <a:solidFill>
                  <a:prstClr val="white"/>
                </a:solidFill>
                <a:latin typeface="Arial"/>
              </a:rPr>
              <a:t>IT and Business Area </a:t>
            </a:r>
          </a:p>
          <a:p>
            <a:pPr algn="ctr" defTabSz="406334">
              <a:spcAft>
                <a:spcPts val="400"/>
              </a:spcAft>
            </a:pPr>
            <a:r>
              <a:rPr lang="en-US" sz="1333">
                <a:solidFill>
                  <a:prstClr val="white"/>
                </a:solidFill>
                <a:latin typeface="Arial"/>
              </a:rPr>
              <a:t>Co-Own</a:t>
            </a:r>
          </a:p>
        </p:txBody>
      </p:sp>
      <p:sp>
        <p:nvSpPr>
          <p:cNvPr id="12" name="Rectangle 11">
            <a:extLst>
              <a:ext uri="{FF2B5EF4-FFF2-40B4-BE49-F238E27FC236}">
                <a16:creationId xmlns:a16="http://schemas.microsoft.com/office/drawing/2014/main" id="{7347E759-BE70-AEFE-2461-658B4167D67F}"/>
              </a:ext>
            </a:extLst>
          </p:cNvPr>
          <p:cNvSpPr/>
          <p:nvPr/>
        </p:nvSpPr>
        <p:spPr>
          <a:xfrm>
            <a:off x="1460510" y="3437771"/>
            <a:ext cx="9144001" cy="300351"/>
          </a:xfrm>
          <a:prstGeom prst="rect">
            <a:avLst/>
          </a:prstGeom>
          <a:solidFill>
            <a:srgbClr val="FF540A"/>
          </a:solidFill>
          <a:ln w="50800">
            <a:solidFill>
              <a:srgbClr val="FF54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1" rIns="30480" bIns="15241" numCol="1" spcCol="0" rtlCol="0" fromWordArt="0" anchor="ctr" anchorCtr="0" forceAA="0" compatLnSpc="1">
            <a:prstTxWarp prst="textNoShape">
              <a:avLst/>
            </a:prstTxWarp>
            <a:noAutofit/>
          </a:bodyPr>
          <a:lstStyle/>
          <a:p>
            <a:pPr algn="ctr" defTabSz="406334"/>
            <a:r>
              <a:rPr lang="en-US" sz="1333" b="1" dirty="0">
                <a:solidFill>
                  <a:srgbClr val="002856"/>
                </a:solidFill>
                <a:latin typeface="Arial"/>
              </a:rPr>
              <a:t>Digital Initiatives </a:t>
            </a:r>
            <a:r>
              <a:rPr lang="en-US" sz="1333" b="1" dirty="0" err="1">
                <a:solidFill>
                  <a:srgbClr val="002856"/>
                </a:solidFill>
                <a:latin typeface="Arial"/>
              </a:rPr>
              <a:t>Enterprisewide</a:t>
            </a:r>
            <a:r>
              <a:rPr lang="en-US" sz="1333" b="1" dirty="0">
                <a:solidFill>
                  <a:srgbClr val="002856"/>
                </a:solidFill>
                <a:latin typeface="Arial"/>
              </a:rPr>
              <a:t> That Meet or Exceed Outcome Targets*</a:t>
            </a:r>
          </a:p>
        </p:txBody>
      </p:sp>
      <p:sp>
        <p:nvSpPr>
          <p:cNvPr id="14" name="!! Rectangle 27">
            <a:extLst>
              <a:ext uri="{FF2B5EF4-FFF2-40B4-BE49-F238E27FC236}">
                <a16:creationId xmlns:a16="http://schemas.microsoft.com/office/drawing/2014/main" id="{FFB631BC-A9BE-4BF8-2C25-8D9BBD5A86D2}"/>
              </a:ext>
            </a:extLst>
          </p:cNvPr>
          <p:cNvSpPr>
            <a:spLocks/>
          </p:cNvSpPr>
          <p:nvPr/>
        </p:nvSpPr>
        <p:spPr>
          <a:xfrm>
            <a:off x="1427484" y="3900282"/>
            <a:ext cx="2971801" cy="1860903"/>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1" rIns="30480" bIns="15241" numCol="1" spcCol="0" rtlCol="0" fromWordArt="0" anchor="ctr" anchorCtr="0" forceAA="0" compatLnSpc="1">
            <a:prstTxWarp prst="textNoShape">
              <a:avLst/>
            </a:prstTxWarp>
            <a:noAutofit/>
          </a:bodyPr>
          <a:lstStyle/>
          <a:p>
            <a:pPr algn="ctr" defTabSz="406334"/>
            <a:endParaRPr lang="en-US" sz="800">
              <a:solidFill>
                <a:prstClr val="white"/>
              </a:solidFill>
              <a:latin typeface="Arial"/>
            </a:endParaRPr>
          </a:p>
        </p:txBody>
      </p:sp>
      <p:sp>
        <p:nvSpPr>
          <p:cNvPr id="15" name="!! Rectangle 71">
            <a:extLst>
              <a:ext uri="{FF2B5EF4-FFF2-40B4-BE49-F238E27FC236}">
                <a16:creationId xmlns:a16="http://schemas.microsoft.com/office/drawing/2014/main" id="{4BDE54FD-A2F9-9EE6-AD1F-BBEEAB6DE420}"/>
              </a:ext>
            </a:extLst>
          </p:cNvPr>
          <p:cNvSpPr>
            <a:spLocks/>
          </p:cNvSpPr>
          <p:nvPr/>
        </p:nvSpPr>
        <p:spPr>
          <a:xfrm>
            <a:off x="7565572" y="3900282"/>
            <a:ext cx="2971801" cy="1860903"/>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1" rIns="30480" bIns="15241" numCol="1" spcCol="0" rtlCol="0" fromWordArt="0" anchor="ctr" anchorCtr="0" forceAA="0" compatLnSpc="1">
            <a:prstTxWarp prst="textNoShape">
              <a:avLst/>
            </a:prstTxWarp>
            <a:noAutofit/>
          </a:bodyPr>
          <a:lstStyle/>
          <a:p>
            <a:pPr algn="ctr" defTabSz="406334"/>
            <a:endParaRPr lang="en-US" sz="800">
              <a:solidFill>
                <a:prstClr val="white"/>
              </a:solidFill>
              <a:latin typeface="Arial"/>
            </a:endParaRPr>
          </a:p>
        </p:txBody>
      </p:sp>
      <p:sp>
        <p:nvSpPr>
          <p:cNvPr id="39" name="!! Rectangle 71">
            <a:extLst>
              <a:ext uri="{FF2B5EF4-FFF2-40B4-BE49-F238E27FC236}">
                <a16:creationId xmlns:a16="http://schemas.microsoft.com/office/drawing/2014/main" id="{0FB284EE-ADA5-134A-054B-A008255DD8F5}"/>
              </a:ext>
            </a:extLst>
          </p:cNvPr>
          <p:cNvSpPr>
            <a:spLocks/>
          </p:cNvSpPr>
          <p:nvPr/>
        </p:nvSpPr>
        <p:spPr>
          <a:xfrm>
            <a:off x="4496529" y="3900282"/>
            <a:ext cx="2971801" cy="1860903"/>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1" rIns="30480" bIns="15241" numCol="1" spcCol="0" rtlCol="0" fromWordArt="0" anchor="ctr" anchorCtr="0" forceAA="0" compatLnSpc="1">
            <a:prstTxWarp prst="textNoShape">
              <a:avLst/>
            </a:prstTxWarp>
            <a:noAutofit/>
          </a:bodyPr>
          <a:lstStyle/>
          <a:p>
            <a:pPr algn="ctr" defTabSz="406334"/>
            <a:endParaRPr lang="en-US" sz="800">
              <a:solidFill>
                <a:prstClr val="white"/>
              </a:solidFill>
              <a:latin typeface="Arial"/>
            </a:endParaRPr>
          </a:p>
        </p:txBody>
      </p:sp>
      <p:sp>
        <p:nvSpPr>
          <p:cNvPr id="40" name="TextBox 39">
            <a:extLst>
              <a:ext uri="{FF2B5EF4-FFF2-40B4-BE49-F238E27FC236}">
                <a16:creationId xmlns:a16="http://schemas.microsoft.com/office/drawing/2014/main" id="{64338E93-0172-AB2D-0478-8451CBAE7B98}"/>
              </a:ext>
            </a:extLst>
          </p:cNvPr>
          <p:cNvSpPr txBox="1"/>
          <p:nvPr/>
        </p:nvSpPr>
        <p:spPr>
          <a:xfrm>
            <a:off x="2494997" y="4568551"/>
            <a:ext cx="836768" cy="430887"/>
          </a:xfrm>
          <a:prstGeom prst="rect">
            <a:avLst/>
          </a:prstGeom>
          <a:noFill/>
        </p:spPr>
        <p:txBody>
          <a:bodyPr wrap="square" lIns="0" tIns="0" rIns="0" bIns="0" rtlCol="0">
            <a:spAutoFit/>
          </a:bodyPr>
          <a:lstStyle/>
          <a:p>
            <a:pPr>
              <a:spcBef>
                <a:spcPts val="601"/>
              </a:spcBef>
            </a:pPr>
            <a:r>
              <a:rPr lang="en-US" sz="2800" b="1">
                <a:latin typeface="+mj-lt"/>
              </a:rPr>
              <a:t>43%</a:t>
            </a:r>
          </a:p>
        </p:txBody>
      </p:sp>
      <p:sp>
        <p:nvSpPr>
          <p:cNvPr id="41" name="TextBox 40">
            <a:extLst>
              <a:ext uri="{FF2B5EF4-FFF2-40B4-BE49-F238E27FC236}">
                <a16:creationId xmlns:a16="http://schemas.microsoft.com/office/drawing/2014/main" id="{B4C5171B-89F6-0169-F066-F4048385F5D2}"/>
              </a:ext>
            </a:extLst>
          </p:cNvPr>
          <p:cNvSpPr txBox="1"/>
          <p:nvPr/>
        </p:nvSpPr>
        <p:spPr>
          <a:xfrm>
            <a:off x="5564043" y="4568551"/>
            <a:ext cx="836768" cy="430887"/>
          </a:xfrm>
          <a:prstGeom prst="rect">
            <a:avLst/>
          </a:prstGeom>
          <a:noFill/>
        </p:spPr>
        <p:txBody>
          <a:bodyPr wrap="square" lIns="0" tIns="0" rIns="0" bIns="0" rtlCol="0">
            <a:spAutoFit/>
          </a:bodyPr>
          <a:lstStyle/>
          <a:p>
            <a:pPr>
              <a:spcBef>
                <a:spcPts val="601"/>
              </a:spcBef>
            </a:pPr>
            <a:r>
              <a:rPr lang="en-US" sz="2800" b="1">
                <a:latin typeface="+mj-lt"/>
              </a:rPr>
              <a:t>53%</a:t>
            </a:r>
          </a:p>
        </p:txBody>
      </p:sp>
      <p:sp>
        <p:nvSpPr>
          <p:cNvPr id="42" name="TextBox 41">
            <a:extLst>
              <a:ext uri="{FF2B5EF4-FFF2-40B4-BE49-F238E27FC236}">
                <a16:creationId xmlns:a16="http://schemas.microsoft.com/office/drawing/2014/main" id="{B80EF116-CAD7-94DA-043F-33934E00AAD5}"/>
              </a:ext>
            </a:extLst>
          </p:cNvPr>
          <p:cNvSpPr txBox="1"/>
          <p:nvPr/>
        </p:nvSpPr>
        <p:spPr>
          <a:xfrm>
            <a:off x="8633087" y="4568551"/>
            <a:ext cx="836768" cy="430887"/>
          </a:xfrm>
          <a:prstGeom prst="rect">
            <a:avLst/>
          </a:prstGeom>
          <a:noFill/>
        </p:spPr>
        <p:txBody>
          <a:bodyPr wrap="square" lIns="0" tIns="0" rIns="0" bIns="0" rtlCol="0">
            <a:spAutoFit/>
          </a:bodyPr>
          <a:lstStyle/>
          <a:p>
            <a:pPr>
              <a:spcBef>
                <a:spcPts val="601"/>
              </a:spcBef>
            </a:pPr>
            <a:r>
              <a:rPr lang="en-US" sz="2800" b="1">
                <a:latin typeface="+mj-lt"/>
              </a:rPr>
              <a:t>63%</a:t>
            </a:r>
          </a:p>
        </p:txBody>
      </p:sp>
      <p:sp>
        <p:nvSpPr>
          <p:cNvPr id="44" name="TextBox 43">
            <a:extLst>
              <a:ext uri="{FF2B5EF4-FFF2-40B4-BE49-F238E27FC236}">
                <a16:creationId xmlns:a16="http://schemas.microsoft.com/office/drawing/2014/main" id="{BF0D4461-9EB8-8BED-8D64-C7ED6E5B975B}"/>
              </a:ext>
            </a:extLst>
          </p:cNvPr>
          <p:cNvSpPr txBox="1"/>
          <p:nvPr/>
        </p:nvSpPr>
        <p:spPr>
          <a:xfrm>
            <a:off x="1427487" y="5893834"/>
            <a:ext cx="3307316" cy="369332"/>
          </a:xfrm>
          <a:prstGeom prst="rect">
            <a:avLst/>
          </a:prstGeom>
          <a:noFill/>
        </p:spPr>
        <p:txBody>
          <a:bodyPr wrap="square" lIns="0" tIns="0" rIns="0" bIns="0">
            <a:spAutoFit/>
          </a:bodyPr>
          <a:lstStyle/>
          <a:p>
            <a:pPr defTabSz="406293"/>
            <a:r>
              <a:rPr lang="en-US" sz="800">
                <a:latin typeface="Arial"/>
              </a:rPr>
              <a:t>*Based on analysis of responses from:</a:t>
            </a:r>
          </a:p>
          <a:p>
            <a:pPr defTabSz="406293"/>
            <a:r>
              <a:rPr lang="en-US" sz="800">
                <a:latin typeface="Arial"/>
              </a:rPr>
              <a:t>n= 618 CXOs outside IT</a:t>
            </a:r>
          </a:p>
          <a:p>
            <a:pPr defTabSz="406293"/>
            <a:r>
              <a:rPr lang="en-US" sz="800">
                <a:latin typeface="Arial"/>
              </a:rPr>
              <a:t>Source: 2023 Gartner CXO Strengthening Digital Leadership Survey</a:t>
            </a:r>
            <a:endParaRPr lang="en-US" sz="1801"/>
          </a:p>
        </p:txBody>
      </p:sp>
      <p:sp>
        <p:nvSpPr>
          <p:cNvPr id="46" name="TextBox 45">
            <a:extLst>
              <a:ext uri="{FF2B5EF4-FFF2-40B4-BE49-F238E27FC236}">
                <a16:creationId xmlns:a16="http://schemas.microsoft.com/office/drawing/2014/main" id="{20BFD9BD-C4EE-BC0D-577A-5A0C5821BF72}"/>
              </a:ext>
            </a:extLst>
          </p:cNvPr>
          <p:cNvSpPr txBox="1"/>
          <p:nvPr/>
        </p:nvSpPr>
        <p:spPr>
          <a:xfrm>
            <a:off x="3119567" y="262065"/>
            <a:ext cx="6094603" cy="461665"/>
          </a:xfrm>
          <a:prstGeom prst="rect">
            <a:avLst/>
          </a:prstGeom>
          <a:noFill/>
        </p:spPr>
        <p:txBody>
          <a:bodyPr wrap="square">
            <a:spAutoFit/>
          </a:bodyPr>
          <a:lstStyle/>
          <a:p>
            <a:pPr defTabSz="406293">
              <a:spcBef>
                <a:spcPts val="533"/>
              </a:spcBef>
            </a:pPr>
            <a:r>
              <a:rPr lang="en-US" sz="2400">
                <a:solidFill>
                  <a:srgbClr val="FFFFFF"/>
                </a:solidFill>
                <a:latin typeface="Arial Black"/>
              </a:rPr>
              <a:t>Franchisers Outperform the Rest</a:t>
            </a:r>
          </a:p>
        </p:txBody>
      </p:sp>
      <p:cxnSp>
        <p:nvCxnSpPr>
          <p:cNvPr id="19" name="Straight Connector 18">
            <a:extLst>
              <a:ext uri="{FF2B5EF4-FFF2-40B4-BE49-F238E27FC236}">
                <a16:creationId xmlns:a16="http://schemas.microsoft.com/office/drawing/2014/main" id="{FA577547-5A86-F1CA-B629-933E06967EDD}"/>
              </a:ext>
            </a:extLst>
          </p:cNvPr>
          <p:cNvCxnSpPr>
            <a:cxnSpLocks/>
          </p:cNvCxnSpPr>
          <p:nvPr/>
        </p:nvCxnSpPr>
        <p:spPr>
          <a:xfrm>
            <a:off x="1998981" y="1473836"/>
            <a:ext cx="1828800" cy="0"/>
          </a:xfrm>
          <a:prstGeom prst="line">
            <a:avLst/>
          </a:prstGeom>
          <a:noFill/>
          <a:ln w="12700" cap="flat" cmpd="sng">
            <a:solidFill>
              <a:schemeClr val="accent5"/>
            </a:solidFill>
            <a:prstDash val="solid"/>
            <a:round/>
            <a:headEnd type="none" w="lg" len="med"/>
            <a:tailEnd type="none" w="lg" len="med"/>
          </a:ln>
        </p:spPr>
      </p:cxnSp>
      <p:cxnSp>
        <p:nvCxnSpPr>
          <p:cNvPr id="20" name="Straight Connector 19">
            <a:extLst>
              <a:ext uri="{FF2B5EF4-FFF2-40B4-BE49-F238E27FC236}">
                <a16:creationId xmlns:a16="http://schemas.microsoft.com/office/drawing/2014/main" id="{5C3A318D-8346-5E31-1BF2-D68C1903A3C7}"/>
              </a:ext>
            </a:extLst>
          </p:cNvPr>
          <p:cNvCxnSpPr>
            <a:cxnSpLocks/>
          </p:cNvCxnSpPr>
          <p:nvPr/>
        </p:nvCxnSpPr>
        <p:spPr>
          <a:xfrm>
            <a:off x="5068027" y="1473836"/>
            <a:ext cx="1828800" cy="0"/>
          </a:xfrm>
          <a:prstGeom prst="line">
            <a:avLst/>
          </a:prstGeom>
          <a:noFill/>
          <a:ln w="12700" cap="flat" cmpd="sng">
            <a:solidFill>
              <a:schemeClr val="accent5"/>
            </a:solidFill>
            <a:prstDash val="solid"/>
            <a:round/>
            <a:headEnd type="none" w="lg" len="med"/>
            <a:tailEnd type="none" w="lg" len="med"/>
          </a:ln>
        </p:spPr>
      </p:cxnSp>
      <p:cxnSp>
        <p:nvCxnSpPr>
          <p:cNvPr id="23" name="Straight Connector 22">
            <a:extLst>
              <a:ext uri="{FF2B5EF4-FFF2-40B4-BE49-F238E27FC236}">
                <a16:creationId xmlns:a16="http://schemas.microsoft.com/office/drawing/2014/main" id="{70EB44CB-EE70-BEF6-A895-5FFE512CD6D3}"/>
              </a:ext>
            </a:extLst>
          </p:cNvPr>
          <p:cNvCxnSpPr>
            <a:cxnSpLocks/>
          </p:cNvCxnSpPr>
          <p:nvPr/>
        </p:nvCxnSpPr>
        <p:spPr>
          <a:xfrm>
            <a:off x="8128753" y="1473836"/>
            <a:ext cx="1828800" cy="0"/>
          </a:xfrm>
          <a:prstGeom prst="line">
            <a:avLst/>
          </a:prstGeom>
          <a:noFill/>
          <a:ln w="12700" cap="flat" cmpd="sng">
            <a:solidFill>
              <a:schemeClr val="accent5"/>
            </a:solidFill>
            <a:prstDash val="solid"/>
            <a:round/>
            <a:headEnd type="none" w="lg" len="med"/>
            <a:tailEnd type="none" w="lg" len="med"/>
          </a:ln>
        </p:spPr>
      </p:cxnSp>
    </p:spTree>
    <p:extLst>
      <p:ext uri="{BB962C8B-B14F-4D97-AF65-F5344CB8AC3E}">
        <p14:creationId xmlns:p14="http://schemas.microsoft.com/office/powerpoint/2010/main" val="2872549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9" name="Google Shape;1189;p74"/>
          <p:cNvSpPr txBox="1">
            <a:spLocks noGrp="1"/>
          </p:cNvSpPr>
          <p:nvPr>
            <p:ph type="title"/>
          </p:nvPr>
        </p:nvSpPr>
        <p:spPr>
          <a:prstGeom prst="rect">
            <a:avLst/>
          </a:prstGeom>
          <a:noFill/>
          <a:ln>
            <a:noFill/>
          </a:ln>
        </p:spPr>
        <p:txBody>
          <a:bodyPr spcFirstLastPara="1" vert="horz" wrap="square" lIns="0" tIns="0" rIns="0" bIns="0" rtlCol="0" anchor="t" anchorCtr="0">
            <a:noAutofit/>
          </a:bodyPr>
          <a:lstStyle/>
          <a:p>
            <a:pPr>
              <a:spcAft>
                <a:spcPts val="0"/>
              </a:spcAft>
              <a:buClr>
                <a:schemeClr val="dk2"/>
              </a:buClr>
              <a:buSzPts val="3200"/>
            </a:pPr>
            <a:r>
              <a:rPr lang="en-US" sz="2800" b="1"/>
              <a:t>Utility CIO Profiles for Digital Delivery</a:t>
            </a:r>
          </a:p>
        </p:txBody>
      </p:sp>
      <p:sp>
        <p:nvSpPr>
          <p:cNvPr id="1190" name="Google Shape;1190;p74"/>
          <p:cNvSpPr txBox="1"/>
          <p:nvPr/>
        </p:nvSpPr>
        <p:spPr>
          <a:xfrm>
            <a:off x="557215" y="1244857"/>
            <a:ext cx="5071851" cy="304800"/>
          </a:xfrm>
          <a:prstGeom prst="rect">
            <a:avLst/>
          </a:prstGeom>
          <a:noFill/>
          <a:ln>
            <a:noFill/>
          </a:ln>
        </p:spPr>
        <p:txBody>
          <a:bodyPr spcFirstLastPara="1" wrap="square" lIns="0" tIns="0" rIns="0" bIns="0" anchor="ctr" anchorCtr="0">
            <a:noAutofit/>
          </a:bodyPr>
          <a:lstStyle/>
          <a:p>
            <a:pPr>
              <a:lnSpc>
                <a:spcPct val="90000"/>
              </a:lnSpc>
              <a:buClr>
                <a:srgbClr val="000000"/>
              </a:buClr>
              <a:buSzPts val="1600"/>
            </a:pPr>
            <a:r>
              <a:rPr lang="en-US" sz="1600">
                <a:solidFill>
                  <a:schemeClr val="dk1"/>
                </a:solidFill>
                <a:latin typeface="Arial"/>
                <a:ea typeface="Arial"/>
                <a:cs typeface="Arial"/>
                <a:sym typeface="Arial"/>
              </a:rPr>
              <a:t>Percentage of Utilities Respondents</a:t>
            </a:r>
            <a:endParaRPr sz="1401">
              <a:solidFill>
                <a:srgbClr val="000000"/>
              </a:solidFill>
              <a:latin typeface="Arial"/>
              <a:ea typeface="Arial"/>
              <a:cs typeface="Arial"/>
              <a:sym typeface="Arial"/>
            </a:endParaRPr>
          </a:p>
        </p:txBody>
      </p:sp>
      <p:graphicFrame>
        <p:nvGraphicFramePr>
          <p:cNvPr id="1192" name="Google Shape;1192;p74"/>
          <p:cNvGraphicFramePr/>
          <p:nvPr>
            <p:extLst>
              <p:ext uri="{D42A27DB-BD31-4B8C-83A1-F6EECF244321}">
                <p14:modId xmlns:p14="http://schemas.microsoft.com/office/powerpoint/2010/main" val="1059497706"/>
              </p:ext>
            </p:extLst>
          </p:nvPr>
        </p:nvGraphicFramePr>
        <p:xfrm>
          <a:off x="1236500" y="1593819"/>
          <a:ext cx="8377769" cy="3944836"/>
        </p:xfrm>
        <a:graphic>
          <a:graphicData uri="http://schemas.openxmlformats.org/drawingml/2006/chart">
            <c:chart xmlns:c="http://schemas.openxmlformats.org/drawingml/2006/chart" xmlns:r="http://schemas.openxmlformats.org/officeDocument/2006/relationships" r:id="rId3"/>
          </a:graphicData>
        </a:graphic>
      </p:graphicFrame>
      <p:sp>
        <p:nvSpPr>
          <p:cNvPr id="1193" name="Google Shape;1193;p74"/>
          <p:cNvSpPr txBox="1"/>
          <p:nvPr/>
        </p:nvSpPr>
        <p:spPr>
          <a:xfrm>
            <a:off x="457200" y="5726206"/>
            <a:ext cx="7315200" cy="523318"/>
          </a:xfrm>
          <a:prstGeom prst="rect">
            <a:avLst/>
          </a:prstGeom>
          <a:noFill/>
          <a:ln>
            <a:noFill/>
          </a:ln>
        </p:spPr>
        <p:txBody>
          <a:bodyPr spcFirstLastPara="1" wrap="square" lIns="0" tIns="91425" rIns="91425" bIns="91425" anchor="b" anchorCtr="0">
            <a:spAutoFit/>
          </a:bodyPr>
          <a:lstStyle/>
          <a:p>
            <a:pPr>
              <a:buClr>
                <a:srgbClr val="000000"/>
              </a:buClr>
              <a:buSzPts val="1200"/>
            </a:pPr>
            <a:r>
              <a:rPr lang="en-US" sz="1200" dirty="0">
                <a:solidFill>
                  <a:schemeClr val="dk1"/>
                </a:solidFill>
                <a:latin typeface="Arial"/>
                <a:ea typeface="Arial"/>
                <a:cs typeface="Arial"/>
                <a:sym typeface="Arial"/>
              </a:rPr>
              <a:t>n = 90 utilities CIOs and technology executives answering</a:t>
            </a:r>
          </a:p>
          <a:p>
            <a:pPr>
              <a:buClr>
                <a:srgbClr val="000000"/>
              </a:buClr>
              <a:buSzPts val="1200"/>
            </a:pPr>
            <a:r>
              <a:rPr lang="en-US" sz="1001" dirty="0">
                <a:solidFill>
                  <a:srgbClr val="7F7F7F"/>
                </a:solidFill>
                <a:latin typeface="Arial"/>
                <a:ea typeface="Arial"/>
                <a:cs typeface="Arial"/>
                <a:sym typeface="Arial"/>
              </a:rPr>
              <a:t>Source: 2024 Gartner CIO and Technology Executive Survey</a:t>
            </a:r>
            <a:endParaRPr lang="en-US" sz="1600" dirty="0">
              <a:solidFill>
                <a:srgbClr val="000000"/>
              </a:solidFill>
              <a:latin typeface="Arial"/>
              <a:ea typeface="Arial"/>
              <a:cs typeface="Arial"/>
              <a:sym typeface="Arial"/>
            </a:endParaRPr>
          </a:p>
        </p:txBody>
      </p:sp>
      <p:grpSp>
        <p:nvGrpSpPr>
          <p:cNvPr id="2" name="Google Shape;543;p19">
            <a:extLst>
              <a:ext uri="{FF2B5EF4-FFF2-40B4-BE49-F238E27FC236}">
                <a16:creationId xmlns:a16="http://schemas.microsoft.com/office/drawing/2014/main" id="{CE27BE59-33E5-D6FD-45F2-7B52E68F2EC3}"/>
              </a:ext>
            </a:extLst>
          </p:cNvPr>
          <p:cNvGrpSpPr/>
          <p:nvPr/>
        </p:nvGrpSpPr>
        <p:grpSpPr>
          <a:xfrm>
            <a:off x="8412473" y="1964918"/>
            <a:ext cx="3455915" cy="3202641"/>
            <a:chOff x="9680765" y="1478677"/>
            <a:chExt cx="2183180" cy="3513430"/>
          </a:xfrm>
        </p:grpSpPr>
        <p:sp>
          <p:nvSpPr>
            <p:cNvPr id="3" name="Google Shape;544;p19">
              <a:extLst>
                <a:ext uri="{FF2B5EF4-FFF2-40B4-BE49-F238E27FC236}">
                  <a16:creationId xmlns:a16="http://schemas.microsoft.com/office/drawing/2014/main" id="{F0F4AA73-EBD9-98D0-73F8-20D12060A4E6}"/>
                </a:ext>
              </a:extLst>
            </p:cNvPr>
            <p:cNvSpPr/>
            <p:nvPr/>
          </p:nvSpPr>
          <p:spPr>
            <a:xfrm>
              <a:off x="9923706" y="1478677"/>
              <a:ext cx="1940239" cy="3513430"/>
            </a:xfrm>
            <a:prstGeom prst="rect">
              <a:avLst/>
            </a:prstGeom>
            <a:noFill/>
            <a:ln w="25400" cap="flat" cmpd="sng">
              <a:solidFill>
                <a:schemeClr val="accent5"/>
              </a:solidFill>
              <a:prstDash val="solid"/>
              <a:miter lim="800000"/>
              <a:headEnd type="none" w="sm" len="sm"/>
              <a:tailEnd type="none" w="sm" len="sm"/>
            </a:ln>
          </p:spPr>
          <p:txBody>
            <a:bodyPr spcFirstLastPara="1" wrap="square" lIns="91425" tIns="91425" rIns="91425" bIns="91425" anchor="ctr" anchorCtr="0">
              <a:spAutoFit/>
            </a:bodyPr>
            <a:lstStyle/>
            <a:p>
              <a:pPr>
                <a:buClr>
                  <a:srgbClr val="000000"/>
                </a:buClr>
                <a:buSzPts val="1400"/>
              </a:pPr>
              <a:r>
                <a:rPr lang="en-GB" sz="1401" dirty="0">
                  <a:solidFill>
                    <a:srgbClr val="000000"/>
                  </a:solidFill>
                  <a:latin typeface="Arial"/>
                  <a:ea typeface="Arial"/>
                  <a:cs typeface="Arial"/>
                  <a:sym typeface="Arial"/>
                </a:rPr>
                <a:t>Adopting a franchise model enhances the success of enterprise-wide digital initiatives. Franchisers advocate for </a:t>
              </a:r>
              <a:r>
                <a:rPr lang="en-GB" sz="1401" dirty="0" err="1">
                  <a:solidFill>
                    <a:srgbClr val="000000"/>
                  </a:solidFill>
                  <a:latin typeface="Arial"/>
                  <a:ea typeface="Arial"/>
                  <a:cs typeface="Arial"/>
                  <a:sym typeface="Arial"/>
                </a:rPr>
                <a:t>CxOs</a:t>
              </a:r>
              <a:r>
                <a:rPr lang="en-GB" sz="1401" dirty="0">
                  <a:solidFill>
                    <a:srgbClr val="000000"/>
                  </a:solidFill>
                  <a:latin typeface="Arial"/>
                  <a:ea typeface="Arial"/>
                  <a:cs typeface="Arial"/>
                  <a:sym typeface="Arial"/>
                </a:rPr>
                <a:t> as equal partners in digital technology delivery, confident in shared leadership responsibilities.</a:t>
              </a:r>
            </a:p>
            <a:p>
              <a:pPr>
                <a:buClr>
                  <a:srgbClr val="000000"/>
                </a:buClr>
                <a:buSzPts val="1400"/>
              </a:pPr>
              <a:endParaRPr lang="en-GB" sz="1401" b="1" dirty="0">
                <a:solidFill>
                  <a:srgbClr val="000000"/>
                </a:solidFill>
                <a:latin typeface="Arial"/>
                <a:cs typeface="Arial"/>
              </a:endParaRPr>
            </a:p>
            <a:p>
              <a:pPr>
                <a:buClr>
                  <a:srgbClr val="000000"/>
                </a:buClr>
                <a:buSzPts val="1400"/>
              </a:pPr>
              <a:r>
                <a:rPr lang="en-GB" sz="1401" b="1" dirty="0">
                  <a:solidFill>
                    <a:srgbClr val="000000"/>
                  </a:solidFill>
                  <a:latin typeface="Arial"/>
                  <a:cs typeface="Arial"/>
                </a:rPr>
                <a:t>Leverage the franchise model for </a:t>
              </a:r>
              <a:r>
                <a:rPr lang="en-GB" sz="1401" b="1" dirty="0" err="1">
                  <a:solidFill>
                    <a:srgbClr val="000000"/>
                  </a:solidFill>
                  <a:latin typeface="Arial"/>
                  <a:cs typeface="Arial"/>
                </a:rPr>
                <a:t>CxO</a:t>
              </a:r>
              <a:r>
                <a:rPr lang="en-GB" sz="1401" b="1" dirty="0">
                  <a:solidFill>
                    <a:srgbClr val="000000"/>
                  </a:solidFill>
                  <a:latin typeface="Arial"/>
                  <a:cs typeface="Arial"/>
                </a:rPr>
                <a:t>-CIO partnerships to jointly lead, deliver, and govern digital initiatives with other executive leaders, optimizing digital investment value.</a:t>
              </a:r>
              <a:endParaRPr lang="en-GB" sz="1401" b="1" dirty="0">
                <a:solidFill>
                  <a:srgbClr val="000000"/>
                </a:solidFill>
                <a:latin typeface="Arial"/>
                <a:ea typeface="Arial"/>
                <a:cs typeface="Arial"/>
                <a:sym typeface="Arial"/>
              </a:endParaRPr>
            </a:p>
          </p:txBody>
        </p:sp>
        <p:grpSp>
          <p:nvGrpSpPr>
            <p:cNvPr id="4" name="Google Shape;545;p19">
              <a:extLst>
                <a:ext uri="{FF2B5EF4-FFF2-40B4-BE49-F238E27FC236}">
                  <a16:creationId xmlns:a16="http://schemas.microsoft.com/office/drawing/2014/main" id="{217ED77A-C2CF-2280-235F-C06845331A17}"/>
                </a:ext>
              </a:extLst>
            </p:cNvPr>
            <p:cNvGrpSpPr/>
            <p:nvPr/>
          </p:nvGrpSpPr>
          <p:grpSpPr>
            <a:xfrm>
              <a:off x="9680765" y="2895050"/>
              <a:ext cx="242941" cy="680675"/>
              <a:chOff x="8362279" y="3755107"/>
              <a:chExt cx="608330" cy="328669"/>
            </a:xfrm>
          </p:grpSpPr>
          <p:cxnSp>
            <p:nvCxnSpPr>
              <p:cNvPr id="5" name="Google Shape;546;p19">
                <a:extLst>
                  <a:ext uri="{FF2B5EF4-FFF2-40B4-BE49-F238E27FC236}">
                    <a16:creationId xmlns:a16="http://schemas.microsoft.com/office/drawing/2014/main" id="{F3C1B5FB-9BFC-0430-D002-02AC237CD665}"/>
                  </a:ext>
                </a:extLst>
              </p:cNvPr>
              <p:cNvCxnSpPr/>
              <p:nvPr/>
            </p:nvCxnSpPr>
            <p:spPr>
              <a:xfrm>
                <a:off x="8362279" y="3755107"/>
                <a:ext cx="0" cy="328669"/>
              </a:xfrm>
              <a:prstGeom prst="straightConnector1">
                <a:avLst/>
              </a:prstGeom>
              <a:noFill/>
              <a:ln w="25400" cap="flat" cmpd="sng">
                <a:solidFill>
                  <a:schemeClr val="accent5"/>
                </a:solidFill>
                <a:prstDash val="solid"/>
                <a:miter lim="800000"/>
                <a:headEnd type="none" w="sm" len="sm"/>
                <a:tailEnd type="none" w="sm" len="sm"/>
              </a:ln>
            </p:spPr>
          </p:cxnSp>
          <p:cxnSp>
            <p:nvCxnSpPr>
              <p:cNvPr id="6" name="Google Shape;547;p19">
                <a:extLst>
                  <a:ext uri="{FF2B5EF4-FFF2-40B4-BE49-F238E27FC236}">
                    <a16:creationId xmlns:a16="http://schemas.microsoft.com/office/drawing/2014/main" id="{BD444DCD-472B-FFAA-6DE1-A426A3B832D6}"/>
                  </a:ext>
                </a:extLst>
              </p:cNvPr>
              <p:cNvCxnSpPr/>
              <p:nvPr/>
            </p:nvCxnSpPr>
            <p:spPr>
              <a:xfrm>
                <a:off x="8362279" y="3909728"/>
                <a:ext cx="608330" cy="0"/>
              </a:xfrm>
              <a:prstGeom prst="straightConnector1">
                <a:avLst/>
              </a:prstGeom>
              <a:noFill/>
              <a:ln w="25400" cap="flat" cmpd="sng">
                <a:solidFill>
                  <a:schemeClr val="accent5"/>
                </a:solidFill>
                <a:prstDash val="solid"/>
                <a:miter lim="800000"/>
                <a:headEnd type="none" w="sm" len="sm"/>
                <a:tailEnd type="none" w="sm" len="sm"/>
              </a:ln>
            </p:spPr>
          </p:cxnSp>
        </p:grpSp>
      </p:grpSp>
    </p:spTree>
    <p:extLst>
      <p:ext uri="{BB962C8B-B14F-4D97-AF65-F5344CB8AC3E}">
        <p14:creationId xmlns:p14="http://schemas.microsoft.com/office/powerpoint/2010/main" val="3293397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94104-52B9-F03E-EC86-1CA769C97990}"/>
              </a:ext>
            </a:extLst>
          </p:cNvPr>
          <p:cNvSpPr>
            <a:spLocks noGrp="1"/>
          </p:cNvSpPr>
          <p:nvPr>
            <p:ph type="title"/>
          </p:nvPr>
        </p:nvSpPr>
        <p:spPr/>
        <p:txBody>
          <a:bodyPr/>
          <a:lstStyle/>
          <a:p>
            <a:r>
              <a:rPr lang="en-US"/>
              <a:t>IT Budget Changes</a:t>
            </a:r>
          </a:p>
        </p:txBody>
      </p:sp>
    </p:spTree>
    <p:extLst>
      <p:ext uri="{BB962C8B-B14F-4D97-AF65-F5344CB8AC3E}">
        <p14:creationId xmlns:p14="http://schemas.microsoft.com/office/powerpoint/2010/main" val="1199125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a:extLst>
              <a:ext uri="{FF2B5EF4-FFF2-40B4-BE49-F238E27FC236}">
                <a16:creationId xmlns:a16="http://schemas.microsoft.com/office/drawing/2014/main" id="{C9D03B4C-BDBA-459D-8418-F11EB7BF82D7}"/>
              </a:ext>
            </a:extLst>
          </p:cNvPr>
          <p:cNvGraphicFramePr/>
          <p:nvPr>
            <p:extLst>
              <p:ext uri="{D42A27DB-BD31-4B8C-83A1-F6EECF244321}">
                <p14:modId xmlns:p14="http://schemas.microsoft.com/office/powerpoint/2010/main" val="2683135149"/>
              </p:ext>
            </p:extLst>
          </p:nvPr>
        </p:nvGraphicFramePr>
        <p:xfrm>
          <a:off x="457206" y="1781367"/>
          <a:ext cx="8697191" cy="3566160"/>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FBD43579-E5D6-4427-8BA4-3C2083DB39A3}"/>
              </a:ext>
            </a:extLst>
          </p:cNvPr>
          <p:cNvSpPr txBox="1"/>
          <p:nvPr/>
        </p:nvSpPr>
        <p:spPr>
          <a:xfrm>
            <a:off x="393406" y="5406817"/>
            <a:ext cx="11670777" cy="831381"/>
          </a:xfrm>
          <a:prstGeom prst="rect">
            <a:avLst/>
          </a:prstGeom>
          <a:noFill/>
        </p:spPr>
        <p:txBody>
          <a:bodyPr wrap="square" lIns="0" tIns="91440" rIns="91440" bIns="91440" rtlCol="0" anchor="b">
            <a:spAutoFit/>
          </a:bodyPr>
          <a:lstStyle/>
          <a:p>
            <a:r>
              <a:rPr lang="en-US" sz="1200" dirty="0"/>
              <a:t>n varies by question, utilities </a:t>
            </a:r>
            <a:r>
              <a:rPr lang="en-US" sz="1200" dirty="0">
                <a:cs typeface="Arial"/>
              </a:rPr>
              <a:t>CIOs and technology executives answering, excluding “don't know”</a:t>
            </a:r>
            <a:endParaRPr lang="en-US" sz="1200" dirty="0"/>
          </a:p>
          <a:p>
            <a:pPr defTabSz="457177">
              <a:defRPr/>
            </a:pPr>
            <a:r>
              <a:rPr lang="en-US" sz="1001" dirty="0">
                <a:solidFill>
                  <a:srgbClr val="6F7878"/>
                </a:solidFill>
                <a:latin typeface="Arial"/>
                <a:cs typeface="Arial" panose="020B0604020202020204" pitchFamily="34" charset="0"/>
              </a:rPr>
              <a:t>Q. By what percentage do you expect your enterprise’s revenue to increase or decrease from 2023 to 2024? </a:t>
            </a:r>
          </a:p>
          <a:p>
            <a:pPr defTabSz="457177">
              <a:defRPr/>
            </a:pPr>
            <a:r>
              <a:rPr lang="en-US" sz="1001" dirty="0">
                <a:solidFill>
                  <a:srgbClr val="6F7878"/>
                </a:solidFill>
                <a:latin typeface="Arial"/>
                <a:cs typeface="Arial" panose="020B0604020202020204" pitchFamily="34" charset="0"/>
              </a:rPr>
              <a:t>Q. By what percentage do you expect your enterprise’s IT budget to increase or decrease from 2023 to 2024? </a:t>
            </a:r>
          </a:p>
          <a:p>
            <a:r>
              <a:rPr lang="en-US" sz="1001" dirty="0">
                <a:solidFill>
                  <a:srgbClr val="6F7878"/>
                </a:solidFill>
                <a:cs typeface="Arial" panose="020B0604020202020204" pitchFamily="34" charset="0"/>
              </a:rPr>
              <a:t>Source: 2024 Gartner CIO and Technology Executive Survey</a:t>
            </a:r>
          </a:p>
        </p:txBody>
      </p:sp>
      <p:sp>
        <p:nvSpPr>
          <p:cNvPr id="9" name="TY.RX_PR.d968_SL.f7ed2b46_IT.a7c56e484f18">
            <a:extLst>
              <a:ext uri="{FF2B5EF4-FFF2-40B4-BE49-F238E27FC236}">
                <a16:creationId xmlns:a16="http://schemas.microsoft.com/office/drawing/2014/main" id="{6C0CDAE9-58A8-42C6-AA80-16C369B9A242}"/>
              </a:ext>
            </a:extLst>
          </p:cNvPr>
          <p:cNvSpPr txBox="1">
            <a:spLocks/>
          </p:cNvSpPr>
          <p:nvPr/>
        </p:nvSpPr>
        <p:spPr bwMode="auto">
          <a:xfrm>
            <a:off x="457200" y="1128884"/>
            <a:ext cx="7315200" cy="652486"/>
          </a:xfrm>
          <a:prstGeom prst="rect">
            <a:avLst/>
          </a:prstGeom>
          <a:noFill/>
          <a:ln w="9525" algn="ctr">
            <a:noFill/>
            <a:miter lim="800000"/>
            <a:headEnd/>
            <a:tailEnd/>
          </a:ln>
        </p:spPr>
        <p:txBody>
          <a:bodyPr vert="horz" wrap="square" lIns="0" tIns="91440" rIns="91440" bIns="91440" numCol="1" rtlCol="0"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defTabSz="457177">
              <a:defRPr/>
            </a:pPr>
            <a:r>
              <a:rPr lang="en-US" sz="1600" kern="0">
                <a:solidFill>
                  <a:prstClr val="black"/>
                </a:solidFill>
                <a:latin typeface="Arial"/>
              </a:rPr>
              <a:t>Expected Change in Revenue and IT Budget in 2024</a:t>
            </a:r>
          </a:p>
          <a:p>
            <a:pPr fontAlgn="auto">
              <a:lnSpc>
                <a:spcPct val="100000"/>
              </a:lnSpc>
              <a:spcBef>
                <a:spcPts val="0"/>
              </a:spcBef>
              <a:spcAft>
                <a:spcPts val="0"/>
              </a:spcAft>
              <a:defRPr/>
            </a:pPr>
            <a:r>
              <a:rPr lang="en-US" sz="1600" b="0">
                <a:solidFill>
                  <a:srgbClr val="000000"/>
                </a:solidFill>
                <a:latin typeface="Arial"/>
                <a:cs typeface="Arial"/>
              </a:rPr>
              <a:t>Percentage of Utilities Respondents</a:t>
            </a:r>
          </a:p>
        </p:txBody>
      </p:sp>
      <p:graphicFrame>
        <p:nvGraphicFramePr>
          <p:cNvPr id="12" name="REPLACE{val &gt;&quot;0.0&quot;}{rpl=&quot;+&quot; /&amp; val  /&amp; &quot;%&quot;}">
            <a:extLst>
              <a:ext uri="{FF2B5EF4-FFF2-40B4-BE49-F238E27FC236}">
                <a16:creationId xmlns:a16="http://schemas.microsoft.com/office/drawing/2014/main" id="{A086CFAF-14A9-4FC7-AC8B-C0090C37A9BC}"/>
              </a:ext>
            </a:extLst>
          </p:cNvPr>
          <p:cNvGraphicFramePr>
            <a:graphicFrameLocks noGrp="1"/>
          </p:cNvGraphicFramePr>
          <p:nvPr>
            <p:extLst>
              <p:ext uri="{D42A27DB-BD31-4B8C-83A1-F6EECF244321}">
                <p14:modId xmlns:p14="http://schemas.microsoft.com/office/powerpoint/2010/main" val="3434882196"/>
              </p:ext>
            </p:extLst>
          </p:nvPr>
        </p:nvGraphicFramePr>
        <p:xfrm>
          <a:off x="2595945" y="1887942"/>
          <a:ext cx="896729" cy="259082"/>
        </p:xfrm>
        <a:graphic>
          <a:graphicData uri="http://schemas.openxmlformats.org/drawingml/2006/table">
            <a:tbl>
              <a:tblPr firstRow="1" bandRow="1">
                <a:tableStyleId>{6E25E649-3F16-4E02-A733-19D2CDBF48F0}</a:tableStyleId>
              </a:tblPr>
              <a:tblGrid>
                <a:gridCol w="896729">
                  <a:extLst>
                    <a:ext uri="{9D8B030D-6E8A-4147-A177-3AD203B41FA5}">
                      <a16:colId xmlns:a16="http://schemas.microsoft.com/office/drawing/2014/main" val="1205056626"/>
                    </a:ext>
                  </a:extLst>
                </a:gridCol>
              </a:tblGrid>
              <a:tr h="259081">
                <a:tc>
                  <a:txBody>
                    <a:bodyPr/>
                    <a:lstStyle/>
                    <a:p>
                      <a:pPr algn="ctr"/>
                      <a:r>
                        <a:rPr lang="en-US" sz="1100" b="0" baseline="0" dirty="0">
                          <a:ln w="12700">
                            <a:noFill/>
                          </a:ln>
                          <a:solidFill>
                            <a:schemeClr val="tx1"/>
                          </a:solidFill>
                          <a:latin typeface="+mn-lt"/>
                        </a:rPr>
                        <a:t>+2.7%</a:t>
                      </a:r>
                    </a:p>
                  </a:txBody>
                  <a:tcPr marL="144000" marT="45721" marB="45721"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891279064"/>
                  </a:ext>
                </a:extLst>
              </a:tr>
            </a:tbl>
          </a:graphicData>
        </a:graphic>
      </p:graphicFrame>
      <p:sp>
        <p:nvSpPr>
          <p:cNvPr id="10" name="Title 1">
            <a:extLst>
              <a:ext uri="{FF2B5EF4-FFF2-40B4-BE49-F238E27FC236}">
                <a16:creationId xmlns:a16="http://schemas.microsoft.com/office/drawing/2014/main" id="{D6E9617E-AF8C-4694-B039-877AC6EF25EC}"/>
              </a:ext>
            </a:extLst>
          </p:cNvPr>
          <p:cNvSpPr>
            <a:spLocks noGrp="1"/>
          </p:cNvSpPr>
          <p:nvPr>
            <p:ph type="title"/>
          </p:nvPr>
        </p:nvSpPr>
        <p:spPr>
          <a:xfrm>
            <a:off x="393406" y="247163"/>
            <a:ext cx="11274553" cy="451231"/>
          </a:xfrm>
        </p:spPr>
        <p:txBody>
          <a:bodyPr/>
          <a:lstStyle/>
          <a:p>
            <a:r>
              <a:rPr lang="en-US" sz="2800" b="1" dirty="0">
                <a:solidFill>
                  <a:srgbClr val="002856"/>
                </a:solidFill>
                <a:cs typeface="Arial"/>
              </a:rPr>
              <a:t>Revenue and IT Budget Changes May Not Be Enough to Keep Up With Inflation</a:t>
            </a:r>
            <a:endParaRPr lang="en-US" sz="2800" dirty="0"/>
          </a:p>
        </p:txBody>
      </p:sp>
      <p:graphicFrame>
        <p:nvGraphicFramePr>
          <p:cNvPr id="2" name="REPLACE{val &gt;&quot;0.0&quot;}{rpl=&quot;+&quot; /&amp; val  /&amp; &quot;%&quot;}">
            <a:extLst>
              <a:ext uri="{FF2B5EF4-FFF2-40B4-BE49-F238E27FC236}">
                <a16:creationId xmlns:a16="http://schemas.microsoft.com/office/drawing/2014/main" id="{1433CFB1-B386-76E6-A030-63CD3E83235A}"/>
              </a:ext>
            </a:extLst>
          </p:cNvPr>
          <p:cNvGraphicFramePr>
            <a:graphicFrameLocks noGrp="1"/>
          </p:cNvGraphicFramePr>
          <p:nvPr>
            <p:extLst>
              <p:ext uri="{D42A27DB-BD31-4B8C-83A1-F6EECF244321}">
                <p14:modId xmlns:p14="http://schemas.microsoft.com/office/powerpoint/2010/main" val="3170400631"/>
              </p:ext>
            </p:extLst>
          </p:nvPr>
        </p:nvGraphicFramePr>
        <p:xfrm>
          <a:off x="5767084" y="1894616"/>
          <a:ext cx="896729" cy="259082"/>
        </p:xfrm>
        <a:graphic>
          <a:graphicData uri="http://schemas.openxmlformats.org/drawingml/2006/table">
            <a:tbl>
              <a:tblPr firstRow="1" bandRow="1">
                <a:tableStyleId>{6E25E649-3F16-4E02-A733-19D2CDBF48F0}</a:tableStyleId>
              </a:tblPr>
              <a:tblGrid>
                <a:gridCol w="896729">
                  <a:extLst>
                    <a:ext uri="{9D8B030D-6E8A-4147-A177-3AD203B41FA5}">
                      <a16:colId xmlns:a16="http://schemas.microsoft.com/office/drawing/2014/main" val="1205056626"/>
                    </a:ext>
                  </a:extLst>
                </a:gridCol>
              </a:tblGrid>
              <a:tr h="259081">
                <a:tc>
                  <a:txBody>
                    <a:bodyPr/>
                    <a:lstStyle/>
                    <a:p>
                      <a:pPr algn="ctr"/>
                      <a:r>
                        <a:rPr lang="en-US" sz="1100" b="0" baseline="0" dirty="0">
                          <a:ln w="12700">
                            <a:noFill/>
                          </a:ln>
                          <a:solidFill>
                            <a:schemeClr val="tx1"/>
                          </a:solidFill>
                          <a:latin typeface="+mn-lt"/>
                        </a:rPr>
                        <a:t>+5.8%</a:t>
                      </a:r>
                    </a:p>
                  </a:txBody>
                  <a:tcPr marL="144000" marT="45721" marB="45721"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891279064"/>
                  </a:ext>
                </a:extLst>
              </a:tr>
            </a:tbl>
          </a:graphicData>
        </a:graphic>
      </p:graphicFrame>
      <p:grpSp>
        <p:nvGrpSpPr>
          <p:cNvPr id="3" name="Google Shape;543;p19">
            <a:extLst>
              <a:ext uri="{FF2B5EF4-FFF2-40B4-BE49-F238E27FC236}">
                <a16:creationId xmlns:a16="http://schemas.microsoft.com/office/drawing/2014/main" id="{707D180A-F587-5989-BF84-8FDF8A780DD0}"/>
              </a:ext>
            </a:extLst>
          </p:cNvPr>
          <p:cNvGrpSpPr/>
          <p:nvPr/>
        </p:nvGrpSpPr>
        <p:grpSpPr>
          <a:xfrm>
            <a:off x="8482143" y="2636655"/>
            <a:ext cx="3455915" cy="2340354"/>
            <a:chOff x="9680765" y="1951657"/>
            <a:chExt cx="2183180" cy="2567466"/>
          </a:xfrm>
        </p:grpSpPr>
        <p:sp>
          <p:nvSpPr>
            <p:cNvPr id="4" name="Google Shape;544;p19">
              <a:extLst>
                <a:ext uri="{FF2B5EF4-FFF2-40B4-BE49-F238E27FC236}">
                  <a16:creationId xmlns:a16="http://schemas.microsoft.com/office/drawing/2014/main" id="{3748A7AF-C4B6-99F1-BAE8-244785BA4A44}"/>
                </a:ext>
              </a:extLst>
            </p:cNvPr>
            <p:cNvSpPr/>
            <p:nvPr/>
          </p:nvSpPr>
          <p:spPr>
            <a:xfrm>
              <a:off x="9923706" y="1951657"/>
              <a:ext cx="1940239" cy="2567466"/>
            </a:xfrm>
            <a:prstGeom prst="rect">
              <a:avLst/>
            </a:prstGeom>
            <a:noFill/>
            <a:ln w="25400" cap="flat" cmpd="sng">
              <a:solidFill>
                <a:schemeClr val="accent5"/>
              </a:solidFill>
              <a:prstDash val="solid"/>
              <a:miter lim="800000"/>
              <a:headEnd type="none" w="sm" len="sm"/>
              <a:tailEnd type="none" w="sm" len="sm"/>
            </a:ln>
          </p:spPr>
          <p:txBody>
            <a:bodyPr spcFirstLastPara="1" wrap="square" lIns="91425" tIns="91425" rIns="91425" bIns="91425" anchor="ctr" anchorCtr="0">
              <a:spAutoFit/>
            </a:bodyPr>
            <a:lstStyle/>
            <a:p>
              <a:pPr>
                <a:buClr>
                  <a:srgbClr val="000000"/>
                </a:buClr>
                <a:buSzPts val="1400"/>
              </a:pPr>
              <a:r>
                <a:rPr lang="en-GB" sz="1401" dirty="0">
                  <a:solidFill>
                    <a:srgbClr val="000000"/>
                  </a:solidFill>
                  <a:latin typeface="Arial"/>
                  <a:ea typeface="Arial"/>
                  <a:cs typeface="Arial"/>
                  <a:sym typeface="Arial"/>
                </a:rPr>
                <a:t>Utility CIOs expect IT budget increases above average, with below-average revenue growth. </a:t>
              </a:r>
            </a:p>
            <a:p>
              <a:pPr>
                <a:buClr>
                  <a:srgbClr val="000000"/>
                </a:buClr>
                <a:buSzPts val="1400"/>
              </a:pPr>
              <a:endParaRPr lang="en-GB" sz="1401" dirty="0">
                <a:solidFill>
                  <a:srgbClr val="000000"/>
                </a:solidFill>
                <a:latin typeface="Arial"/>
                <a:ea typeface="Arial"/>
                <a:cs typeface="Arial"/>
                <a:sym typeface="Arial"/>
              </a:endParaRPr>
            </a:p>
            <a:p>
              <a:pPr>
                <a:buClr>
                  <a:srgbClr val="000000"/>
                </a:buClr>
                <a:buSzPts val="1400"/>
              </a:pPr>
              <a:r>
                <a:rPr lang="en-GB" sz="1401" b="1" dirty="0">
                  <a:solidFill>
                    <a:srgbClr val="000000"/>
                  </a:solidFill>
                  <a:latin typeface="Arial"/>
                  <a:ea typeface="Arial"/>
                  <a:cs typeface="Arial"/>
                  <a:sym typeface="Arial"/>
                </a:rPr>
                <a:t>Expect the budgetary pressure to grow in the next financial year. Prioritize long-term tech capabilities and avoid delaying investments in intelligent operations.</a:t>
              </a:r>
              <a:endParaRPr sz="1401" b="1" dirty="0">
                <a:solidFill>
                  <a:srgbClr val="000000"/>
                </a:solidFill>
                <a:latin typeface="Arial"/>
                <a:ea typeface="Arial"/>
                <a:cs typeface="Arial"/>
                <a:sym typeface="Arial"/>
              </a:endParaRPr>
            </a:p>
          </p:txBody>
        </p:sp>
        <p:grpSp>
          <p:nvGrpSpPr>
            <p:cNvPr id="5" name="Google Shape;545;p19">
              <a:extLst>
                <a:ext uri="{FF2B5EF4-FFF2-40B4-BE49-F238E27FC236}">
                  <a16:creationId xmlns:a16="http://schemas.microsoft.com/office/drawing/2014/main" id="{339A4A3A-46C6-F074-5AE1-82E7453527C2}"/>
                </a:ext>
              </a:extLst>
            </p:cNvPr>
            <p:cNvGrpSpPr/>
            <p:nvPr/>
          </p:nvGrpSpPr>
          <p:grpSpPr>
            <a:xfrm>
              <a:off x="9680765" y="2895050"/>
              <a:ext cx="242941" cy="680675"/>
              <a:chOff x="8362279" y="3755107"/>
              <a:chExt cx="608330" cy="328669"/>
            </a:xfrm>
          </p:grpSpPr>
          <p:cxnSp>
            <p:nvCxnSpPr>
              <p:cNvPr id="7" name="Google Shape;546;p19">
                <a:extLst>
                  <a:ext uri="{FF2B5EF4-FFF2-40B4-BE49-F238E27FC236}">
                    <a16:creationId xmlns:a16="http://schemas.microsoft.com/office/drawing/2014/main" id="{64864F4C-F7BD-78DF-5048-2B9B7A691920}"/>
                  </a:ext>
                </a:extLst>
              </p:cNvPr>
              <p:cNvCxnSpPr/>
              <p:nvPr/>
            </p:nvCxnSpPr>
            <p:spPr>
              <a:xfrm>
                <a:off x="8362279" y="3755107"/>
                <a:ext cx="0" cy="328669"/>
              </a:xfrm>
              <a:prstGeom prst="straightConnector1">
                <a:avLst/>
              </a:prstGeom>
              <a:noFill/>
              <a:ln w="25400" cap="flat" cmpd="sng">
                <a:solidFill>
                  <a:schemeClr val="accent5"/>
                </a:solidFill>
                <a:prstDash val="solid"/>
                <a:miter lim="800000"/>
                <a:headEnd type="none" w="sm" len="sm"/>
                <a:tailEnd type="none" w="sm" len="sm"/>
              </a:ln>
            </p:spPr>
          </p:cxnSp>
          <p:cxnSp>
            <p:nvCxnSpPr>
              <p:cNvPr id="11" name="Google Shape;547;p19">
                <a:extLst>
                  <a:ext uri="{FF2B5EF4-FFF2-40B4-BE49-F238E27FC236}">
                    <a16:creationId xmlns:a16="http://schemas.microsoft.com/office/drawing/2014/main" id="{720A1EF7-6762-A564-75D1-A74AEE57645F}"/>
                  </a:ext>
                </a:extLst>
              </p:cNvPr>
              <p:cNvCxnSpPr/>
              <p:nvPr/>
            </p:nvCxnSpPr>
            <p:spPr>
              <a:xfrm>
                <a:off x="8362279" y="3909728"/>
                <a:ext cx="608330" cy="0"/>
              </a:xfrm>
              <a:prstGeom prst="straightConnector1">
                <a:avLst/>
              </a:prstGeom>
              <a:noFill/>
              <a:ln w="25400" cap="flat" cmpd="sng">
                <a:solidFill>
                  <a:schemeClr val="accent5"/>
                </a:solidFill>
                <a:prstDash val="solid"/>
                <a:miter lim="800000"/>
                <a:headEnd type="none" w="sm" len="sm"/>
                <a:tailEnd type="none" w="sm" len="sm"/>
              </a:ln>
            </p:spPr>
          </p:cxnSp>
        </p:grpSp>
      </p:grpSp>
    </p:spTree>
    <p:custDataLst>
      <p:tags r:id="rId1"/>
    </p:custDataLst>
    <p:extLst>
      <p:ext uri="{BB962C8B-B14F-4D97-AF65-F5344CB8AC3E}">
        <p14:creationId xmlns:p14="http://schemas.microsoft.com/office/powerpoint/2010/main" val="2553202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QcBUhlpKmgGldAj1vvOn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EXCELFILE" val="C:\Users\dsatterf\Documents\Working\TEMP GRADS\Templates\Sample_Charts.xlsx"/>
  <p:tag name="CHARTSHEET" val="C_Bar"/>
  <p:tag name="DATASHEET" val="D_C_Bar"/>
  <p:tag name="CHARTNAME" val="C_Bar"/>
</p:tagLst>
</file>

<file path=ppt/tags/tag5.xml><?xml version="1.0" encoding="utf-8"?>
<p:tagLst xmlns:a="http://schemas.openxmlformats.org/drawingml/2006/main" xmlns:r="http://schemas.openxmlformats.org/officeDocument/2006/relationships" xmlns:p="http://schemas.openxmlformats.org/presentationml/2006/main">
  <p:tag name="EXCELFILE" val="C:\Users\dsatterf\Documents\Working\TEMP GRADS\Templates\Sample_Charts.xlsx"/>
  <p:tag name="CHARTSHEET" val="C_Bar"/>
  <p:tag name="DATASHEET" val="D_C_Bar"/>
  <p:tag name="CHARTNAME" val="C_Bar"/>
</p:tagLst>
</file>

<file path=ppt/tags/tag6.xml><?xml version="1.0" encoding="utf-8"?>
<p:tagLst xmlns:a="http://schemas.openxmlformats.org/drawingml/2006/main" xmlns:r="http://schemas.openxmlformats.org/officeDocument/2006/relationships" xmlns:p="http://schemas.openxmlformats.org/presentationml/2006/main">
  <p:tag name="EXCELFILE" val="C:\Users\dsatterf\Documents\Working\TEMP GRADS\Templates\Sample_Charts.xlsx"/>
  <p:tag name="CHARTSHEET" val="C_Bar"/>
  <p:tag name="DATASHEET" val="D_C_Bar"/>
  <p:tag name="CHARTNAME" val="C_Bar"/>
</p:tagLst>
</file>

<file path=ppt/theme/theme1.xml><?xml version="1.0" encoding="utf-8"?>
<a:theme xmlns:a="http://schemas.openxmlformats.org/drawingml/2006/main" name="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Gartner_Corporate_PPT_Template_16x9.potx" id="{32B46400-CF51-4A33-BE93-032EBD09209C}" vid="{AB8827A0-F702-4494-B1D3-4B40365FEC60}"/>
    </a:ext>
  </a:extLst>
</a:theme>
</file>

<file path=ppt/theme/theme10.xml><?xml version="1.0" encoding="utf-8"?>
<a:theme xmlns:a="http://schemas.openxmlformats.org/drawingml/2006/main" name="Whit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Blu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DEFAULT V-EVENTS MASTER-2020-1229.potx" id="{436981CC-19AC-4481-8E5E-24538504A289}" vid="{DDBD924B-8BAA-499A-95CF-368D39884C9B}"/>
    </a:ext>
  </a:extLst>
</a:theme>
</file>

<file path=ppt/theme/theme12.xml><?xml version="1.0" encoding="utf-8"?>
<a:theme xmlns:a="http://schemas.openxmlformats.org/drawingml/2006/main" name="2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squar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DEFAULT V-EVENTS MASTER-2020-1229.potx" id="{436981CC-19AC-4481-8E5E-24538504A289}" vid="{EE11AC78-36D6-4677-B48D-4A7902079EDF}"/>
    </a:ext>
  </a:extLst>
</a:theme>
</file>

<file path=ppt/theme/theme13.xml><?xml version="1.0" encoding="utf-8"?>
<a:theme xmlns:a="http://schemas.openxmlformats.org/drawingml/2006/main" name="1_Blu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squar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DEFAULT-base-ultrawide-40x10.potx" id="{09A53244-D0EA-453E-85D7-AB21F8195C97}" vid="{39A42354-3B41-4D7B-B44A-2FDABC584387}"/>
    </a:ext>
  </a:extLst>
</a:theme>
</file>

<file path=ppt/theme/theme14.xml><?xml version="1.0" encoding="utf-8"?>
<a:theme xmlns:a="http://schemas.openxmlformats.org/drawingml/2006/main" name="3_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FEF5E424-8FD0-4E1D-80B2-EEF7D0484FC5}"/>
    </a:ext>
  </a:extLst>
</a:theme>
</file>

<file path=ppt/theme/theme15.xml><?xml version="1.0" encoding="utf-8"?>
<a:theme xmlns:a="http://schemas.openxmlformats.org/drawingml/2006/main" name="4_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2_Gartner_Corporate_PPT_Template_16x9-001.pptx" id="{8F532B70-2C92-4CEE-91F1-DE6512AB44C8}" vid="{78EBAFE6-1D5B-4A71-A3C6-1E0DA8D9A5AE}"/>
    </a:ext>
  </a:extLst>
</a:theme>
</file>

<file path=ppt/theme/theme16.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Gartner_Corporate_PPT_Template_16x9.potx" id="{32B46400-CF51-4A33-BE93-032EBD09209C}" vid="{8116EE10-0ADA-4268-AAE5-30EC6F5E90BA}"/>
    </a:ext>
  </a:extLst>
</a:theme>
</file>

<file path=ppt/theme/theme3.xml><?xml version="1.0" encoding="utf-8"?>
<a:theme xmlns:a="http://schemas.openxmlformats.org/drawingml/2006/main" name="White bk accent color options">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Gartner_Corporate_PPT_Template_16x9.potx" id="{32B46400-CF51-4A33-BE93-032EBD09209C}" vid="{6E259ABC-D790-4982-AD57-6C9C9097FDBC}"/>
    </a:ext>
  </a:extLst>
</a:theme>
</file>

<file path=ppt/theme/theme4.xml><?xml version="1.0" encoding="utf-8"?>
<a:theme xmlns:a="http://schemas.openxmlformats.org/drawingml/2006/main" name="Blue bk accent color options">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Gartner_Corporate_PPT_Template_16x9.potx" id="{32B46400-CF51-4A33-BE93-032EBD09209C}" vid="{72C72329-1B84-429E-9348-1838CEF553AA}"/>
    </a:ext>
  </a:extLst>
</a:theme>
</file>

<file path=ppt/theme/theme5.xml><?xml version="1.0" encoding="utf-8"?>
<a:theme xmlns:a="http://schemas.openxmlformats.org/drawingml/2006/main" name="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FEF5E424-8FD0-4E1D-80B2-EEF7D0484FC5}"/>
    </a:ext>
  </a:extLst>
</a:theme>
</file>

<file path=ppt/theme/theme6.xml><?xml version="1.0" encoding="utf-8"?>
<a:theme xmlns:a="http://schemas.openxmlformats.org/drawingml/2006/main" name="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squar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Presentation 16_9 + library.potx  -  Read-Only" id="{93A3AE4C-6217-4234-A24E-996DB63E46E0}" vid="{01AD6B11-6F2C-4721-87C2-B71B98517A72}"/>
    </a:ext>
  </a:extLst>
</a:theme>
</file>

<file path=ppt/theme/theme7.xml><?xml version="1.0" encoding="utf-8"?>
<a:theme xmlns:a="http://schemas.openxmlformats.org/drawingml/2006/main" name="Whit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20_Gartner_Corporate_PPT_Template_16x9.potx" id="{2403035C-356A-4391-8CE5-16530AA09FDA}" vid="{375698DF-06CE-4C61-93FB-D1FAF1F10A44}"/>
    </a:ext>
  </a:extLst>
</a:theme>
</file>

<file path=ppt/theme/theme9.xml><?xml version="1.0" encoding="utf-8"?>
<a:theme xmlns:a="http://schemas.openxmlformats.org/drawingml/2006/main" name="3_White bk accent color options">
  <a:themeElements>
    <a:clrScheme name="2018 Brand Colors-011">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blank_R&amp;A_Template.potx" id="{BE182673-61A8-4F93-A411-4D3E8B5EEE28}" vid="{D4EF6133-C155-4292-ACC3-3CEB72D78A0C}"/>
    </a:ext>
  </a:extLst>
</a:theme>
</file>

<file path=ppt/theme/themeOverride1.xml><?xml version="1.0" encoding="utf-8"?>
<a:themeOverride xmlns:a="http://schemas.openxmlformats.org/drawingml/2006/main">
  <a:clrScheme name="RIG-2015a">
    <a:dk1>
      <a:srgbClr val="000000"/>
    </a:dk1>
    <a:lt1>
      <a:srgbClr val="FFFFFF"/>
    </a:lt1>
    <a:dk2>
      <a:srgbClr val="FFFFFF"/>
    </a:dk2>
    <a:lt2>
      <a:srgbClr val="6697C3"/>
    </a:lt2>
    <a:accent1>
      <a:srgbClr val="00529B"/>
    </a:accent1>
    <a:accent2>
      <a:srgbClr val="46A33F"/>
    </a:accent2>
    <a:accent3>
      <a:srgbClr val="E5550D"/>
    </a:accent3>
    <a:accent4>
      <a:srgbClr val="6697C3"/>
    </a:accent4>
    <a:accent5>
      <a:srgbClr val="CDCDCD"/>
    </a:accent5>
    <a:accent6>
      <a:srgbClr val="AC0000"/>
    </a:accent6>
    <a:hlink>
      <a:srgbClr val="6697C3"/>
    </a:hlink>
    <a:folHlink>
      <a:srgbClr val="969696"/>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5476618432314E94F387DD7CC3833F" ma:contentTypeVersion="15" ma:contentTypeDescription="Create a new document." ma:contentTypeScope="" ma:versionID="cef0b2986904c4ef023a7ce45f540d78">
  <xsd:schema xmlns:xsd="http://www.w3.org/2001/XMLSchema" xmlns:xs="http://www.w3.org/2001/XMLSchema" xmlns:p="http://schemas.microsoft.com/office/2006/metadata/properties" xmlns:ns3="66c0d8d1-6905-4203-914b-a557c7688680" xmlns:ns4="7d5536e2-3bbf-4b78-bd0b-df95b03fd6e4" targetNamespace="http://schemas.microsoft.com/office/2006/metadata/properties" ma:root="true" ma:fieldsID="00678657009b276bfb7d98e8bb4c23db" ns3:_="" ns4:_="">
    <xsd:import namespace="66c0d8d1-6905-4203-914b-a557c7688680"/>
    <xsd:import namespace="7d5536e2-3bbf-4b78-bd0b-df95b03fd6e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c0d8d1-6905-4203-914b-a557c768868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5536e2-3bbf-4b78-bd0b-df95b03fd6e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66c0d8d1-6905-4203-914b-a557c7688680">
      <UserInfo>
        <DisplayName>Sameer Goswami</DisplayName>
        <AccountId>86</AccountId>
        <AccountType/>
      </UserInfo>
      <UserInfo>
        <DisplayName>Leonard Marshall</DisplayName>
        <AccountId>85</AccountId>
        <AccountType/>
      </UserInfo>
      <UserInfo>
        <DisplayName>Christiane Groth</DisplayName>
        <AccountId>90</AccountId>
        <AccountType/>
      </UserInfo>
      <UserInfo>
        <DisplayName>Carsten Schmidt</DisplayName>
        <AccountId>91</AccountId>
        <AccountType/>
      </UserInfo>
      <UserInfo>
        <DisplayName>John S Hillery</DisplayName>
        <AccountId>18</AccountId>
        <AccountType/>
      </UserInfo>
      <UserInfo>
        <DisplayName>Lee Weldon</DisplayName>
        <AccountId>92</AccountId>
        <AccountType/>
      </UserInfo>
      <UserInfo>
        <DisplayName>Eric Rocco</DisplayName>
        <AccountId>93</AccountId>
        <AccountType/>
      </UserInfo>
      <UserInfo>
        <DisplayName>Greg Pleasants</DisplayName>
        <AccountId>94</AccountId>
        <AccountType/>
      </UserInfo>
      <UserInfo>
        <DisplayName>José A. Ruggero</DisplayName>
        <AccountId>22</AccountId>
        <AccountType/>
      </UserInfo>
      <UserInfo>
        <DisplayName>Stephen E. Smith</DisplayName>
        <AccountId>95</AccountId>
        <AccountType/>
      </UserInfo>
      <UserInfo>
        <DisplayName>Jan-Martin Lowendahl</DisplayName>
        <AccountId>96</AccountId>
        <AccountType/>
      </UserInfo>
      <UserInfo>
        <DisplayName>Raf Gelders</DisplayName>
        <AccountId>20</AccountId>
        <AccountType/>
      </UserInfo>
    </SharedWithUsers>
    <_activity xmlns="7d5536e2-3bbf-4b78-bd0b-df95b03fd6e4" xsi:nil="true"/>
  </documentManagement>
</p:properties>
</file>

<file path=customXml/itemProps1.xml><?xml version="1.0" encoding="utf-8"?>
<ds:datastoreItem xmlns:ds="http://schemas.openxmlformats.org/officeDocument/2006/customXml" ds:itemID="{B172FF3B-1A4F-4D77-9724-31159A4971D0}">
  <ds:schemaRefs>
    <ds:schemaRef ds:uri="66c0d8d1-6905-4203-914b-a557c7688680"/>
    <ds:schemaRef ds:uri="7d5536e2-3bbf-4b78-bd0b-df95b03fd6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ED28A43-1287-4D84-969B-DF904E2DA259}">
  <ds:schemaRefs>
    <ds:schemaRef ds:uri="http://schemas.microsoft.com/sharepoint/v3/contenttype/forms"/>
  </ds:schemaRefs>
</ds:datastoreItem>
</file>

<file path=customXml/itemProps3.xml><?xml version="1.0" encoding="utf-8"?>
<ds:datastoreItem xmlns:ds="http://schemas.openxmlformats.org/officeDocument/2006/customXml" ds:itemID="{5FC84DFE-68FB-40A9-B27D-10345998D15B}">
  <ds:schemaRefs>
    <ds:schemaRef ds:uri="http://schemas.microsoft.com/office/infopath/2007/PartnerControls"/>
    <ds:schemaRef ds:uri="http://www.w3.org/XML/1998/namespace"/>
    <ds:schemaRef ds:uri="http://purl.org/dc/elements/1.1/"/>
    <ds:schemaRef ds:uri="http://schemas.microsoft.com/office/2006/metadata/properties"/>
    <ds:schemaRef ds:uri="http://purl.org/dc/dcmitype/"/>
    <ds:schemaRef ds:uri="http://schemas.microsoft.com/office/2006/documentManagement/types"/>
    <ds:schemaRef ds:uri="http://purl.org/dc/terms/"/>
    <ds:schemaRef ds:uri="http://schemas.openxmlformats.org/package/2006/metadata/core-properties"/>
    <ds:schemaRef ds:uri="7d5536e2-3bbf-4b78-bd0b-df95b03fd6e4"/>
    <ds:schemaRef ds:uri="66c0d8d1-6905-4203-914b-a557c7688680"/>
  </ds:schemaRefs>
</ds:datastoreItem>
</file>

<file path=docProps/app.xml><?xml version="1.0" encoding="utf-8"?>
<Properties xmlns="http://schemas.openxmlformats.org/officeDocument/2006/extended-properties" xmlns:vt="http://schemas.openxmlformats.org/officeDocument/2006/docPropsVTypes">
  <Template>blank</Template>
  <TotalTime>288</TotalTime>
  <Words>2712</Words>
  <Application>Microsoft Office PowerPoint</Application>
  <PresentationFormat>Widescreen</PresentationFormat>
  <Paragraphs>314</Paragraphs>
  <Slides>28</Slides>
  <Notes>22</Notes>
  <HiddenSlides>0</HiddenSlides>
  <MMClips>0</MMClips>
  <ScaleCrop>false</ScaleCrop>
  <HeadingPairs>
    <vt:vector size="8" baseType="variant">
      <vt:variant>
        <vt:lpstr>Fonts Used</vt:lpstr>
      </vt:variant>
      <vt:variant>
        <vt:i4>6</vt:i4>
      </vt:variant>
      <vt:variant>
        <vt:lpstr>Theme</vt:lpstr>
      </vt:variant>
      <vt:variant>
        <vt:i4>15</vt:i4>
      </vt:variant>
      <vt:variant>
        <vt:lpstr>Embedded OLE Servers</vt:lpstr>
      </vt:variant>
      <vt:variant>
        <vt:i4>1</vt:i4>
      </vt:variant>
      <vt:variant>
        <vt:lpstr>Slide Titles</vt:lpstr>
      </vt:variant>
      <vt:variant>
        <vt:i4>28</vt:i4>
      </vt:variant>
    </vt:vector>
  </HeadingPairs>
  <TitlesOfParts>
    <vt:vector size="50" baseType="lpstr">
      <vt:lpstr>Graphik</vt:lpstr>
      <vt:lpstr>Helvetica Neue Medium</vt:lpstr>
      <vt:lpstr>Arial</vt:lpstr>
      <vt:lpstr>Arial Black</vt:lpstr>
      <vt:lpstr>Times</vt:lpstr>
      <vt:lpstr>Wingdings</vt:lpstr>
      <vt:lpstr>White bkgrnd master</vt:lpstr>
      <vt:lpstr>Blue bkgrnd master</vt:lpstr>
      <vt:lpstr>White bk accent color options</vt:lpstr>
      <vt:lpstr>Blue bk accent color options</vt:lpstr>
      <vt:lpstr>White bkgrnd master</vt:lpstr>
      <vt:lpstr>White bkgrnd master</vt:lpstr>
      <vt:lpstr>White bkgrnd master</vt:lpstr>
      <vt:lpstr>1_White bkgrnd master</vt:lpstr>
      <vt:lpstr>3_White bk accent color options</vt:lpstr>
      <vt:lpstr>White bkgrnd master</vt:lpstr>
      <vt:lpstr>Blue bkgrnd master</vt:lpstr>
      <vt:lpstr>2_White bkgrnd master</vt:lpstr>
      <vt:lpstr>1_Blue bkgrnd master</vt:lpstr>
      <vt:lpstr>3_White bkgrnd master</vt:lpstr>
      <vt:lpstr>4_White bkgrnd master</vt:lpstr>
      <vt:lpstr>think-cell Slide</vt:lpstr>
      <vt:lpstr>Utilities 2024 CIO Agenda Insights and Data</vt:lpstr>
      <vt:lpstr>Table of Contents</vt:lpstr>
      <vt:lpstr>Key Findings and Recommendations</vt:lpstr>
      <vt:lpstr>Key Findings</vt:lpstr>
      <vt:lpstr>Recommendations</vt:lpstr>
      <vt:lpstr>PowerPoint Presentation</vt:lpstr>
      <vt:lpstr>Utility CIO Profiles for Digital Delivery</vt:lpstr>
      <vt:lpstr>IT Budget Changes</vt:lpstr>
      <vt:lpstr>Revenue and IT Budget Changes May Not Be Enough to Keep Up With Inflation</vt:lpstr>
      <vt:lpstr>Outcomes from Digital Technology Investments</vt:lpstr>
      <vt:lpstr>Critical Enterprise Outcomes</vt:lpstr>
      <vt:lpstr>Widespread CEO Disappointment Across Key Business Outcomes</vt:lpstr>
      <vt:lpstr>Eight Value Stories to Tell About Your Digital Initiatives</vt:lpstr>
      <vt:lpstr>CIO Priorities</vt:lpstr>
      <vt:lpstr>PowerPoint Presentation</vt:lpstr>
      <vt:lpstr>Distribution of Responsibilities for Digital Leadership</vt:lpstr>
      <vt:lpstr>PowerPoint Presentation</vt:lpstr>
      <vt:lpstr>PowerPoint Presentation</vt:lpstr>
      <vt:lpstr>Technology Adoption and Investment</vt:lpstr>
      <vt:lpstr>PowerPoint Presentation</vt:lpstr>
      <vt:lpstr>PowerPoint Presentation</vt:lpstr>
      <vt:lpstr>PowerPoint Presentation</vt:lpstr>
      <vt:lpstr>Most Important Capabilities for Intelligent Operations</vt:lpstr>
      <vt:lpstr>Survey Overview, Respondent Profile and Methodology</vt:lpstr>
      <vt:lpstr>2024 CIO and Technology Executive Survey Objective and Overview</vt:lpstr>
      <vt:lpstr>Respondent Profile by Industry and Region</vt:lpstr>
      <vt:lpstr>Defining CIO Digital Leadership Profiles</vt:lpstr>
      <vt:lpstr>Project Summary: Methodology Record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Melissa Rossi Wood;Lloyd.Jones@gartner.com;Jo-Ann.Clynch@gartner.com</dc:creator>
  <cp:lastModifiedBy>James Pang</cp:lastModifiedBy>
  <cp:revision>12</cp:revision>
  <dcterms:created xsi:type="dcterms:W3CDTF">2023-06-03T09:48:52Z</dcterms:created>
  <dcterms:modified xsi:type="dcterms:W3CDTF">2023-11-24T02:13:23Z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0x010100335476618432314E94F387DD7CC3833F</vt:lpwstr>
  </property>
</Properties>
</file>